
<file path=[Content_Types].xml><?xml version="1.0" encoding="utf-8"?>
<Types xmlns="http://schemas.openxmlformats.org/package/2006/content-types">
  <Override PartName="/ppt/tags/tag1.xml" ContentType="application/vnd.openxmlformats-officedocument.presentationml.tags+xml"/>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Default Extension="wmf" ContentType="image/x-wmf"/>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r:id="rId1"/>
  </p:sldMasterIdLst>
  <p:sldIdLst>
    <p:sldId id="284" r:id="rId2"/>
    <p:sldId id="285" r:id="rId3"/>
    <p:sldId id="286" r:id="rId4"/>
    <p:sldId id="287" r:id="rId5"/>
    <p:sldId id="280" r:id="rId6"/>
    <p:sldId id="283" r:id="rId7"/>
    <p:sldId id="281" r:id="rId8"/>
    <p:sldId id="282" r:id="rId9"/>
    <p:sldId id="279" r:id="rId10"/>
    <p:sldId id="278" r:id="rId11"/>
    <p:sldId id="274" r:id="rId12"/>
    <p:sldId id="276" r:id="rId13"/>
    <p:sldId id="272" r:id="rId14"/>
    <p:sldId id="267" r:id="rId15"/>
    <p:sldId id="258" r:id="rId16"/>
    <p:sldId id="257" r:id="rId17"/>
    <p:sldId id="260" r:id="rId18"/>
    <p:sldId id="265" r:id="rId19"/>
  </p:sldIdLst>
  <p:sldSz cx="7772400" cy="10058400"/>
  <p:notesSz cx="6858000" cy="9144000"/>
  <p:custDataLst>
    <p:tags r:id="rId21"/>
  </p:custDataLst>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99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howGuides="1">
      <p:cViewPr>
        <p:scale>
          <a:sx n="100" d="100"/>
          <a:sy n="100" d="100"/>
        </p:scale>
        <p:origin x="-2920" y="-168"/>
      </p:cViewPr>
      <p:guideLst>
        <p:guide orient="horz"/>
        <p:guide pos="244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tags" Target="tags/tag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613" y="3124200"/>
            <a:ext cx="6607175" cy="21558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165225" y="5699125"/>
            <a:ext cx="5441950" cy="25717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948E1E-0FEC-6142-A3B1-0179F37C796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D877BFD-65B0-8846-8F04-E66F0B225DF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5625" y="403225"/>
            <a:ext cx="1747838" cy="8582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938" y="403225"/>
            <a:ext cx="5094287" cy="8582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394C94-3EAD-4B41-BF50-AF30AC50081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C28E79-432D-3F42-858C-760F0932255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4363" y="6462713"/>
            <a:ext cx="6605587" cy="19986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4363" y="4262438"/>
            <a:ext cx="6605587" cy="22002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696BB0E-70CF-DA41-9F2D-069B5C40380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938" y="2346325"/>
            <a:ext cx="3421062"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62400" y="2346325"/>
            <a:ext cx="3421063" cy="663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676C937-059F-5543-938D-821BCCD1FA3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938" y="2251075"/>
            <a:ext cx="3433762" cy="9382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938" y="3189288"/>
            <a:ext cx="3433762" cy="57959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113" y="2251075"/>
            <a:ext cx="3435350" cy="9382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113" y="3189288"/>
            <a:ext cx="3435350" cy="57959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2A4552-76ED-6243-98EA-C5E626D1519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6D3E1CE-DFA6-2E4B-A5DD-68284F917AB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0A60BE2-7933-AA4C-8E79-6A3AC4A6482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938" y="400050"/>
            <a:ext cx="2557462" cy="17049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475" y="400050"/>
            <a:ext cx="4344988" cy="85852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938" y="2105025"/>
            <a:ext cx="2557462" cy="68802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A04CF5-B560-D04F-BC71-E4FF3D39257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0" y="7040563"/>
            <a:ext cx="4662488" cy="8318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4000" y="898525"/>
            <a:ext cx="4662488" cy="60356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524000" y="7872413"/>
            <a:ext cx="4662488" cy="11795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303FA6C-A1B0-B140-A6F6-B48497C16E8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8938" y="403225"/>
            <a:ext cx="6994525" cy="1676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88938" y="2346325"/>
            <a:ext cx="6994525" cy="663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388938" y="9159875"/>
            <a:ext cx="1812925" cy="698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2655888" y="9159875"/>
            <a:ext cx="2460625" cy="698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5570538" y="9159875"/>
            <a:ext cx="1812925" cy="6985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81398A50-A88C-884F-81DC-1E2FE0558AD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65" charset="-128"/>
          <a:cs typeface="ＭＳ Ｐゴシック" charset="-128"/>
        </a:defRPr>
      </a:lvl1pPr>
      <a:lvl2pPr algn="ctr" rtl="0" eaLnBrk="0" fontAlgn="base" hangingPunct="0">
        <a:spcBef>
          <a:spcPct val="0"/>
        </a:spcBef>
        <a:spcAft>
          <a:spcPct val="0"/>
        </a:spcAft>
        <a:defRPr sz="4400">
          <a:solidFill>
            <a:schemeClr val="tx2"/>
          </a:solidFill>
          <a:latin typeface="Arial" charset="0"/>
          <a:ea typeface="ＭＳ Ｐゴシック" pitchFamily="-65"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pitchFamily="-65"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pitchFamily="-65"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pitchFamily="-65" charset="-128"/>
          <a:cs typeface="ＭＳ Ｐゴシック"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65"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65"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65"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9.png"/><Relationship Id="rId5"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28.wmf"/></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49" name="Rectangle 13"/>
          <p:cNvSpPr>
            <a:spLocks noChangeArrowheads="1"/>
          </p:cNvSpPr>
          <p:nvPr/>
        </p:nvSpPr>
        <p:spPr bwMode="auto">
          <a:xfrm rot="21215268">
            <a:off x="762000" y="762000"/>
            <a:ext cx="1828800" cy="9029700"/>
          </a:xfrm>
          <a:prstGeom prst="rect">
            <a:avLst/>
          </a:prstGeom>
          <a:solidFill>
            <a:srgbClr val="EEECE1"/>
          </a:solidFill>
          <a:ln w="19050">
            <a:solidFill>
              <a:srgbClr val="000000"/>
            </a:solidFill>
            <a:miter lim="800000"/>
            <a:headEnd/>
            <a:tailEnd/>
          </a:ln>
          <a:effectLst>
            <a:outerShdw blurRad="38100" dist="25400" dir="5400000" algn="ctr" rotWithShape="0">
              <a:srgbClr val="000000">
                <a:alpha val="35001"/>
              </a:srgbClr>
            </a:outerShdw>
          </a:effectLst>
        </p:spPr>
        <p:txBody>
          <a:bodyPr tIns="91440" bIns="91440">
            <a:prstTxWarp prst="textNoShape">
              <a:avLst/>
            </a:prstTxWarp>
          </a:bodyPr>
          <a:lstStyle/>
          <a:p>
            <a:pPr>
              <a:defRPr/>
            </a:pPr>
            <a:endParaRPr lang="en-US"/>
          </a:p>
        </p:txBody>
      </p:sp>
      <p:pic>
        <p:nvPicPr>
          <p:cNvPr id="13315" name="Picture 42" descr="HCASC-wants-you-meme"/>
          <p:cNvPicPr>
            <a:picLocks noChangeArrowheads="1"/>
          </p:cNvPicPr>
          <p:nvPr/>
        </p:nvPicPr>
        <p:blipFill>
          <a:blip r:embed="rId2"/>
          <a:srcRect/>
          <a:stretch>
            <a:fillRect/>
          </a:stretch>
        </p:blipFill>
        <p:spPr bwMode="auto">
          <a:xfrm>
            <a:off x="1274763" y="7548563"/>
            <a:ext cx="1682750" cy="1901825"/>
          </a:xfrm>
          <a:prstGeom prst="rect">
            <a:avLst/>
          </a:prstGeom>
          <a:noFill/>
          <a:ln w="9525">
            <a:noFill/>
            <a:miter lim="800000"/>
            <a:headEnd/>
            <a:tailEnd/>
          </a:ln>
        </p:spPr>
      </p:pic>
      <p:pic>
        <p:nvPicPr>
          <p:cNvPr id="13316" name="Picture 43" descr="HCASC-wants-you-meme"/>
          <p:cNvPicPr>
            <a:picLocks noChangeArrowheads="1"/>
          </p:cNvPicPr>
          <p:nvPr/>
        </p:nvPicPr>
        <p:blipFill>
          <a:blip r:embed="rId3"/>
          <a:srcRect/>
          <a:stretch>
            <a:fillRect/>
          </a:stretch>
        </p:blipFill>
        <p:spPr bwMode="auto">
          <a:xfrm>
            <a:off x="993775" y="5397500"/>
            <a:ext cx="1701800" cy="2108200"/>
          </a:xfrm>
          <a:prstGeom prst="rect">
            <a:avLst/>
          </a:prstGeom>
          <a:noFill/>
          <a:ln w="9525">
            <a:noFill/>
            <a:miter lim="800000"/>
            <a:headEnd/>
            <a:tailEnd/>
          </a:ln>
        </p:spPr>
      </p:pic>
      <p:pic>
        <p:nvPicPr>
          <p:cNvPr id="13317" name="Picture 44" descr="HCASC-wants-you-meme"/>
          <p:cNvPicPr>
            <a:picLocks noChangeArrowheads="1"/>
          </p:cNvPicPr>
          <p:nvPr/>
        </p:nvPicPr>
        <p:blipFill>
          <a:blip r:embed="rId4"/>
          <a:srcRect/>
          <a:stretch>
            <a:fillRect/>
          </a:stretch>
        </p:blipFill>
        <p:spPr bwMode="auto">
          <a:xfrm>
            <a:off x="742950" y="3476625"/>
            <a:ext cx="1335088" cy="1951038"/>
          </a:xfrm>
          <a:prstGeom prst="rect">
            <a:avLst/>
          </a:prstGeom>
          <a:noFill/>
          <a:ln w="9525">
            <a:noFill/>
            <a:miter lim="800000"/>
            <a:headEnd/>
            <a:tailEnd/>
          </a:ln>
        </p:spPr>
      </p:pic>
      <p:pic>
        <p:nvPicPr>
          <p:cNvPr id="13318" name="Picture 45" descr="HCASC-wants-you-meme"/>
          <p:cNvPicPr>
            <a:picLocks noChangeArrowheads="1"/>
          </p:cNvPicPr>
          <p:nvPr/>
        </p:nvPicPr>
        <p:blipFill>
          <a:blip r:embed="rId5"/>
          <a:srcRect/>
          <a:stretch>
            <a:fillRect/>
          </a:stretch>
        </p:blipFill>
        <p:spPr bwMode="auto">
          <a:xfrm>
            <a:off x="488950" y="1166813"/>
            <a:ext cx="1811338" cy="2232025"/>
          </a:xfrm>
          <a:prstGeom prst="rect">
            <a:avLst/>
          </a:prstGeom>
          <a:noFill/>
          <a:ln w="9525">
            <a:noFill/>
            <a:miter lim="800000"/>
            <a:headEnd/>
            <a:tailEnd/>
          </a:ln>
        </p:spPr>
      </p:pic>
      <p:sp>
        <p:nvSpPr>
          <p:cNvPr id="39954" name="Rectangle 18"/>
          <p:cNvSpPr>
            <a:spLocks noChangeArrowheads="1"/>
          </p:cNvSpPr>
          <p:nvPr/>
        </p:nvSpPr>
        <p:spPr bwMode="auto">
          <a:xfrm>
            <a:off x="1524000" y="457200"/>
            <a:ext cx="1828800" cy="9029700"/>
          </a:xfrm>
          <a:prstGeom prst="rect">
            <a:avLst/>
          </a:prstGeom>
          <a:solidFill>
            <a:srgbClr val="EEECE1"/>
          </a:solidFill>
          <a:ln w="19050">
            <a:solidFill>
              <a:srgbClr val="000000"/>
            </a:solidFill>
            <a:miter lim="800000"/>
            <a:headEnd/>
            <a:tailEnd/>
          </a:ln>
          <a:effectLst>
            <a:outerShdw blurRad="38100" dist="25400" dir="5400000" algn="ctr" rotWithShape="0">
              <a:srgbClr val="000000">
                <a:alpha val="35001"/>
              </a:srgbClr>
            </a:outerShdw>
          </a:effectLst>
        </p:spPr>
        <p:txBody>
          <a:bodyPr tIns="91440" bIns="91440">
            <a:prstTxWarp prst="textNoShape">
              <a:avLst/>
            </a:prstTxWarp>
          </a:bodyPr>
          <a:lstStyle/>
          <a:p>
            <a:pPr>
              <a:defRPr/>
            </a:pPr>
            <a:endParaRPr lang="en-US"/>
          </a:p>
        </p:txBody>
      </p:sp>
      <p:pic>
        <p:nvPicPr>
          <p:cNvPr id="13320" name="Picture 37" descr="HCASC-wants-you-meme"/>
          <p:cNvPicPr>
            <a:picLocks noChangeArrowheads="1"/>
          </p:cNvPicPr>
          <p:nvPr/>
        </p:nvPicPr>
        <p:blipFill>
          <a:blip r:embed="rId6"/>
          <a:srcRect/>
          <a:stretch>
            <a:fillRect/>
          </a:stretch>
        </p:blipFill>
        <p:spPr bwMode="auto">
          <a:xfrm>
            <a:off x="1746250" y="2979738"/>
            <a:ext cx="1450975" cy="1847850"/>
          </a:xfrm>
          <a:prstGeom prst="rect">
            <a:avLst/>
          </a:prstGeom>
          <a:noFill/>
          <a:ln w="9525">
            <a:noFill/>
            <a:miter lim="800000"/>
            <a:headEnd/>
            <a:tailEnd/>
          </a:ln>
        </p:spPr>
      </p:pic>
      <p:pic>
        <p:nvPicPr>
          <p:cNvPr id="13321" name="Picture 38" descr="HCASC-wants-you-meme"/>
          <p:cNvPicPr>
            <a:picLocks noChangeArrowheads="1"/>
          </p:cNvPicPr>
          <p:nvPr/>
        </p:nvPicPr>
        <p:blipFill>
          <a:blip r:embed="rId7"/>
          <a:srcRect/>
          <a:stretch>
            <a:fillRect/>
          </a:stretch>
        </p:blipFill>
        <p:spPr bwMode="auto">
          <a:xfrm>
            <a:off x="1746250" y="5083175"/>
            <a:ext cx="1433513" cy="1822450"/>
          </a:xfrm>
          <a:prstGeom prst="rect">
            <a:avLst/>
          </a:prstGeom>
          <a:noFill/>
          <a:ln w="9525">
            <a:noFill/>
            <a:miter lim="800000"/>
            <a:headEnd/>
            <a:tailEnd/>
          </a:ln>
        </p:spPr>
      </p:pic>
      <p:pic>
        <p:nvPicPr>
          <p:cNvPr id="13322" name="Picture 39" descr="HCASC-wants-you-meme"/>
          <p:cNvPicPr>
            <a:picLocks noChangeArrowheads="1"/>
          </p:cNvPicPr>
          <p:nvPr/>
        </p:nvPicPr>
        <p:blipFill>
          <a:blip r:embed="rId8"/>
          <a:srcRect/>
          <a:stretch>
            <a:fillRect/>
          </a:stretch>
        </p:blipFill>
        <p:spPr bwMode="auto">
          <a:xfrm>
            <a:off x="1746250" y="7200900"/>
            <a:ext cx="1377950" cy="2060575"/>
          </a:xfrm>
          <a:prstGeom prst="rect">
            <a:avLst/>
          </a:prstGeom>
          <a:noFill/>
          <a:ln w="9525">
            <a:noFill/>
            <a:miter lim="800000"/>
            <a:headEnd/>
            <a:tailEnd/>
          </a:ln>
        </p:spPr>
      </p:pic>
      <p:pic>
        <p:nvPicPr>
          <p:cNvPr id="13323" name="Picture 40" descr="HCASC-wants-you-meme"/>
          <p:cNvPicPr>
            <a:picLocks noChangeArrowheads="1"/>
          </p:cNvPicPr>
          <p:nvPr/>
        </p:nvPicPr>
        <p:blipFill>
          <a:blip r:embed="rId9"/>
          <a:srcRect/>
          <a:stretch>
            <a:fillRect/>
          </a:stretch>
        </p:blipFill>
        <p:spPr bwMode="auto">
          <a:xfrm>
            <a:off x="1739900" y="863600"/>
            <a:ext cx="1463675" cy="1878013"/>
          </a:xfrm>
          <a:prstGeom prst="rect">
            <a:avLst/>
          </a:prstGeom>
          <a:noFill/>
          <a:ln w="9525">
            <a:noFill/>
            <a:miter lim="800000"/>
            <a:headEnd/>
            <a:tailEnd/>
          </a:ln>
        </p:spPr>
      </p:pic>
      <p:sp>
        <p:nvSpPr>
          <p:cNvPr id="13324" name="TextBox 25"/>
          <p:cNvSpPr txBox="1">
            <a:spLocks noChangeArrowheads="1"/>
          </p:cNvSpPr>
          <p:nvPr/>
        </p:nvSpPr>
        <p:spPr bwMode="auto">
          <a:xfrm>
            <a:off x="4114800" y="533400"/>
            <a:ext cx="3276600" cy="7694613"/>
          </a:xfrm>
          <a:prstGeom prst="rect">
            <a:avLst/>
          </a:prstGeom>
          <a:noFill/>
          <a:ln w="9525">
            <a:noFill/>
            <a:miter lim="800000"/>
            <a:headEnd/>
            <a:tailEnd/>
          </a:ln>
        </p:spPr>
        <p:txBody>
          <a:bodyPr>
            <a:prstTxWarp prst="textNoShape">
              <a:avLst/>
            </a:prstTxWarp>
            <a:spAutoFit/>
          </a:bodyPr>
          <a:lstStyle/>
          <a:p>
            <a:pPr algn="ctr"/>
            <a:r>
              <a:rPr lang="en-US" sz="2000">
                <a:latin typeface="Impact" charset="0"/>
                <a:ea typeface="Impact" charset="0"/>
                <a:cs typeface="Impact" charset="0"/>
              </a:rPr>
              <a:t>Ready to create memories that will last a lifetime?</a:t>
            </a:r>
          </a:p>
          <a:p>
            <a:pPr algn="ctr"/>
            <a:r>
              <a:rPr lang="en-US" sz="2000">
                <a:latin typeface="Impact" charset="0"/>
                <a:ea typeface="Impact" charset="0"/>
                <a:cs typeface="Impact" charset="0"/>
              </a:rPr>
              <a:t> </a:t>
            </a:r>
          </a:p>
          <a:p>
            <a:pPr algn="ctr"/>
            <a:r>
              <a:rPr lang="en-US" sz="2000">
                <a:latin typeface="Impact" charset="0"/>
                <a:ea typeface="Impact" charset="0"/>
                <a:cs typeface="Impact" charset="0"/>
              </a:rPr>
              <a:t>Honda Campus All-Star Challenge is the HBCU National Quiz Championship and a great way to make friends for life while representing your school.</a:t>
            </a:r>
          </a:p>
          <a:p>
            <a:pPr algn="ctr"/>
            <a:r>
              <a:rPr lang="en-US" sz="2000">
                <a:latin typeface="Impact" charset="0"/>
                <a:ea typeface="Impact" charset="0"/>
                <a:cs typeface="Impact" charset="0"/>
              </a:rPr>
              <a:t> </a:t>
            </a:r>
          </a:p>
          <a:p>
            <a:pPr algn="ctr"/>
            <a:r>
              <a:rPr lang="en-US" sz="2000">
                <a:latin typeface="Impact" charset="0"/>
                <a:ea typeface="Impact" charset="0"/>
                <a:cs typeface="Impact" charset="0"/>
              </a:rPr>
              <a:t>Get ready for your close up</a:t>
            </a:r>
            <a:br>
              <a:rPr lang="en-US" sz="2000">
                <a:latin typeface="Impact" charset="0"/>
                <a:ea typeface="Impact" charset="0"/>
                <a:cs typeface="Impact" charset="0"/>
              </a:rPr>
            </a:br>
            <a:r>
              <a:rPr lang="en-US" sz="2000">
                <a:latin typeface="Impact" charset="0"/>
                <a:ea typeface="Impact" charset="0"/>
                <a:cs typeface="Impact" charset="0"/>
              </a:rPr>
              <a:t>and GET IN THE GAME!</a:t>
            </a:r>
          </a:p>
          <a:p>
            <a:r>
              <a:rPr lang="en-US" sz="2000"/>
              <a:t> </a:t>
            </a:r>
          </a:p>
          <a:p>
            <a:pPr algn="ctr"/>
            <a:r>
              <a:rPr lang="en-US" b="1"/>
              <a:t>DATE:</a:t>
            </a:r>
            <a:endParaRPr lang="en-US"/>
          </a:p>
          <a:p>
            <a:pPr algn="ctr"/>
            <a:r>
              <a:rPr lang="en-US" b="1"/>
              <a:t>DAY, DATE AND YEAR HERE</a:t>
            </a:r>
            <a:endParaRPr lang="en-US"/>
          </a:p>
          <a:p>
            <a:pPr algn="ctr"/>
            <a:r>
              <a:rPr lang="en-US" b="1"/>
              <a:t> </a:t>
            </a:r>
            <a:endParaRPr lang="en-US"/>
          </a:p>
          <a:p>
            <a:pPr algn="ctr"/>
            <a:r>
              <a:rPr lang="en-US" b="1"/>
              <a:t>TIME:</a:t>
            </a:r>
            <a:endParaRPr lang="en-US"/>
          </a:p>
          <a:p>
            <a:pPr algn="ctr"/>
            <a:r>
              <a:rPr lang="en-US" b="1"/>
              <a:t>TYPE TIME HERE</a:t>
            </a:r>
            <a:endParaRPr lang="en-US"/>
          </a:p>
          <a:p>
            <a:pPr algn="ctr"/>
            <a:r>
              <a:rPr lang="en-US" b="1"/>
              <a:t> </a:t>
            </a:r>
            <a:endParaRPr lang="en-US"/>
          </a:p>
          <a:p>
            <a:pPr algn="ctr"/>
            <a:r>
              <a:rPr lang="en-US" b="1"/>
              <a:t>PLACE:</a:t>
            </a:r>
            <a:endParaRPr lang="en-US"/>
          </a:p>
          <a:p>
            <a:pPr algn="ctr"/>
            <a:r>
              <a:rPr lang="en-US" b="1"/>
              <a:t>LOCATION HERE</a:t>
            </a:r>
            <a:endParaRPr lang="en-US"/>
          </a:p>
          <a:p>
            <a:pPr algn="ctr"/>
            <a:r>
              <a:rPr lang="en-US" b="1"/>
              <a:t> </a:t>
            </a:r>
            <a:endParaRPr lang="en-US"/>
          </a:p>
          <a:p>
            <a:pPr algn="ctr"/>
            <a:r>
              <a:rPr lang="en-US" b="1"/>
              <a:t>MORE INFO:</a:t>
            </a:r>
            <a:endParaRPr lang="en-US"/>
          </a:p>
          <a:p>
            <a:pPr algn="ctr"/>
            <a:r>
              <a:rPr lang="en-US" b="1"/>
              <a:t>TYPE CONTACT PERSON HERE</a:t>
            </a:r>
            <a:endParaRPr lang="en-US"/>
          </a:p>
          <a:p>
            <a:endParaRPr lang="en-US"/>
          </a:p>
        </p:txBody>
      </p:sp>
      <p:pic>
        <p:nvPicPr>
          <p:cNvPr id="13325" name="Picture 5" descr="HCASC_logo"/>
          <p:cNvPicPr>
            <a:picLocks noChangeAspect="1" noChangeArrowheads="1"/>
          </p:cNvPicPr>
          <p:nvPr/>
        </p:nvPicPr>
        <p:blipFill>
          <a:blip r:embed="rId10"/>
          <a:srcRect/>
          <a:stretch>
            <a:fillRect/>
          </a:stretch>
        </p:blipFill>
        <p:spPr bwMode="auto">
          <a:xfrm>
            <a:off x="4648200" y="8839200"/>
            <a:ext cx="1987550" cy="94932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endParaRPr lang="en-US">
              <a:ea typeface="ＭＳ Ｐゴシック" charset="-128"/>
            </a:endParaRPr>
          </a:p>
        </p:txBody>
      </p:sp>
      <p:pic>
        <p:nvPicPr>
          <p:cNvPr id="21507" name="Content Placeholder 5" descr="farmville2.jpg"/>
          <p:cNvPicPr>
            <a:picLocks noGrp="1" noChangeAspect="1"/>
          </p:cNvPicPr>
          <p:nvPr>
            <p:ph idx="1"/>
          </p:nvPr>
        </p:nvPicPr>
        <p:blipFill>
          <a:blip r:embed="rId2"/>
          <a:srcRect/>
          <a:stretch>
            <a:fillRect/>
          </a:stretch>
        </p:blipFill>
        <p:spPr>
          <a:xfrm>
            <a:off x="388938" y="0"/>
            <a:ext cx="6994525" cy="3562350"/>
          </a:xfrm>
        </p:spPr>
      </p:pic>
      <p:sp>
        <p:nvSpPr>
          <p:cNvPr id="21508" name="Text Box 2"/>
          <p:cNvSpPr txBox="1">
            <a:spLocks noChangeArrowheads="1"/>
          </p:cNvSpPr>
          <p:nvPr/>
        </p:nvSpPr>
        <p:spPr bwMode="auto">
          <a:xfrm>
            <a:off x="152400" y="3657600"/>
            <a:ext cx="7543800" cy="4862513"/>
          </a:xfrm>
          <a:prstGeom prst="rect">
            <a:avLst/>
          </a:prstGeom>
          <a:noFill/>
          <a:ln w="9525">
            <a:noFill/>
            <a:miter lim="800000"/>
            <a:headEnd/>
            <a:tailEnd/>
          </a:ln>
        </p:spPr>
        <p:txBody>
          <a:bodyPr>
            <a:prstTxWarp prst="textNoShape">
              <a:avLst/>
            </a:prstTxWarp>
            <a:spAutoFit/>
          </a:bodyPr>
          <a:lstStyle/>
          <a:p>
            <a:r>
              <a:rPr lang="en-US"/>
              <a:t>Harvesting virtual crops for virtual coins can’t compare to winning 50,000 real dollars for your school! Sign up for your tournament and start planting the seeds for your future TODAY!</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TOURNAMENT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21509" name="Picture 4" descr="QR-code-hcasc-com-getinthegame.png"/>
          <p:cNvPicPr>
            <a:picLocks noChangeAspect="1"/>
          </p:cNvPicPr>
          <p:nvPr/>
        </p:nvPicPr>
        <p:blipFill>
          <a:blip r:embed="rId3"/>
          <a:srcRect/>
          <a:stretch>
            <a:fillRect/>
          </a:stretch>
        </p:blipFill>
        <p:spPr bwMode="auto">
          <a:xfrm>
            <a:off x="209550" y="8534400"/>
            <a:ext cx="1295400" cy="1295400"/>
          </a:xfrm>
          <a:prstGeom prst="rect">
            <a:avLst/>
          </a:prstGeom>
          <a:noFill/>
          <a:ln w="9525">
            <a:noFill/>
            <a:miter lim="800000"/>
            <a:headEnd/>
            <a:tailEnd/>
          </a:ln>
        </p:spPr>
      </p:pic>
      <p:pic>
        <p:nvPicPr>
          <p:cNvPr id="21510" name="Picture 5" descr="HCASC_logo"/>
          <p:cNvPicPr>
            <a:picLocks noChangeAspect="1" noChangeArrowheads="1"/>
          </p:cNvPicPr>
          <p:nvPr/>
        </p:nvPicPr>
        <p:blipFill>
          <a:blip r:embed="rId4"/>
          <a:srcRect/>
          <a:stretch>
            <a:fillRect/>
          </a:stretch>
        </p:blipFill>
        <p:spPr bwMode="auto">
          <a:xfrm>
            <a:off x="5562600" y="8785225"/>
            <a:ext cx="1987550" cy="949325"/>
          </a:xfrm>
          <a:prstGeom prst="rect">
            <a:avLst/>
          </a:prstGeom>
          <a:noFill/>
          <a:ln w="9525">
            <a:noFill/>
            <a:miter lim="800000"/>
            <a:headEnd/>
            <a:tailEnd/>
          </a:ln>
        </p:spPr>
      </p:pic>
      <p:sp>
        <p:nvSpPr>
          <p:cNvPr id="21511" name="TextBox 6"/>
          <p:cNvSpPr txBox="1">
            <a:spLocks noChangeArrowheads="1"/>
          </p:cNvSpPr>
          <p:nvPr/>
        </p:nvSpPr>
        <p:spPr bwMode="auto">
          <a:xfrm>
            <a:off x="158115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0" name="Picture 4" descr="iphone50g.jpg"/>
          <p:cNvPicPr>
            <a:picLocks noChangeAspect="1"/>
          </p:cNvPicPr>
          <p:nvPr/>
        </p:nvPicPr>
        <p:blipFill>
          <a:blip r:embed="rId2"/>
          <a:srcRect/>
          <a:stretch>
            <a:fillRect/>
          </a:stretch>
        </p:blipFill>
        <p:spPr bwMode="auto">
          <a:xfrm>
            <a:off x="0" y="457200"/>
            <a:ext cx="7772400" cy="7658100"/>
          </a:xfrm>
          <a:prstGeom prst="rect">
            <a:avLst/>
          </a:prstGeom>
          <a:noFill/>
          <a:ln w="9525">
            <a:noFill/>
            <a:miter lim="800000"/>
            <a:headEnd/>
            <a:tailEnd/>
          </a:ln>
        </p:spPr>
      </p:pic>
      <p:sp>
        <p:nvSpPr>
          <p:cNvPr id="22531" name="Text Box 2"/>
          <p:cNvSpPr txBox="1">
            <a:spLocks noChangeArrowheads="1"/>
          </p:cNvSpPr>
          <p:nvPr/>
        </p:nvSpPr>
        <p:spPr bwMode="auto">
          <a:xfrm>
            <a:off x="3581400" y="4400550"/>
            <a:ext cx="3962400" cy="5048250"/>
          </a:xfrm>
          <a:prstGeom prst="rect">
            <a:avLst/>
          </a:prstGeom>
          <a:noFill/>
          <a:ln w="9525">
            <a:noFill/>
            <a:miter lim="800000"/>
            <a:headEnd/>
            <a:tailEnd/>
          </a:ln>
        </p:spPr>
        <p:txBody>
          <a:bodyPr>
            <a:prstTxWarp prst="textNoShape">
              <a:avLst/>
            </a:prstTxWarp>
            <a:spAutoFit/>
          </a:bodyPr>
          <a:lstStyle/>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TOURNAMENT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22532" name="Picture 5" descr="HCASC_logo"/>
          <p:cNvPicPr>
            <a:picLocks noChangeAspect="1" noChangeArrowheads="1"/>
          </p:cNvPicPr>
          <p:nvPr/>
        </p:nvPicPr>
        <p:blipFill>
          <a:blip r:embed="rId3"/>
          <a:srcRect/>
          <a:stretch>
            <a:fillRect/>
          </a:stretch>
        </p:blipFill>
        <p:spPr bwMode="auto">
          <a:xfrm>
            <a:off x="685800" y="7162800"/>
            <a:ext cx="1987550" cy="947738"/>
          </a:xfrm>
          <a:prstGeom prst="rect">
            <a:avLst/>
          </a:prstGeom>
          <a:noFill/>
          <a:ln w="9525">
            <a:noFill/>
            <a:miter lim="800000"/>
            <a:headEnd/>
            <a:tailEnd/>
          </a:ln>
        </p:spPr>
      </p:pic>
      <p:pic>
        <p:nvPicPr>
          <p:cNvPr id="22533" name="Picture 5" descr="QR-code-hcasc-com-getinthegame.png"/>
          <p:cNvPicPr>
            <a:picLocks noChangeAspect="1"/>
          </p:cNvPicPr>
          <p:nvPr/>
        </p:nvPicPr>
        <p:blipFill>
          <a:blip r:embed="rId4"/>
          <a:srcRect/>
          <a:stretch>
            <a:fillRect/>
          </a:stretch>
        </p:blipFill>
        <p:spPr bwMode="auto">
          <a:xfrm>
            <a:off x="457200" y="8591550"/>
            <a:ext cx="1295400" cy="1295400"/>
          </a:xfrm>
          <a:prstGeom prst="rect">
            <a:avLst/>
          </a:prstGeom>
          <a:noFill/>
          <a:ln w="9525">
            <a:noFill/>
            <a:miter lim="800000"/>
            <a:headEnd/>
            <a:tailEnd/>
          </a:ln>
        </p:spPr>
      </p:pic>
      <p:sp>
        <p:nvSpPr>
          <p:cNvPr id="22534" name="TextBox 6"/>
          <p:cNvSpPr txBox="1">
            <a:spLocks noChangeArrowheads="1"/>
          </p:cNvSpPr>
          <p:nvPr/>
        </p:nvSpPr>
        <p:spPr bwMode="auto">
          <a:xfrm>
            <a:off x="2133600" y="868680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81000" y="2819400"/>
            <a:ext cx="6934200" cy="5694363"/>
          </a:xfrm>
          <a:prstGeom prst="rect">
            <a:avLst/>
          </a:prstGeom>
          <a:noFill/>
          <a:ln w="9525">
            <a:noFill/>
            <a:miter lim="800000"/>
            <a:headEnd/>
            <a:tailEnd/>
          </a:ln>
        </p:spPr>
        <p:txBody>
          <a:bodyPr>
            <a:prstTxWarp prst="textNoShape">
              <a:avLst/>
            </a:prstTxWarp>
            <a:spAutoFit/>
          </a:bodyPr>
          <a:lstStyle/>
          <a:p>
            <a:pPr algn="just"/>
            <a:r>
              <a:rPr lang="en-US"/>
              <a:t>The Honda Campus All-Star Challenge is back to test your brain cells with more fast-paced questions and answers. There’s $50,000 in grants at stake for the champs! Best of all, you can represent your university while making friends and meeting students from the HBCU family… that’s an update anyone would be happy to share.</a:t>
            </a:r>
          </a:p>
          <a:p>
            <a:pPr algn="just"/>
            <a:endParaRPr lang="en-US"/>
          </a:p>
          <a:p>
            <a:pPr algn="ctr"/>
            <a:r>
              <a:rPr lang="en-US" sz="2400" b="1">
                <a:latin typeface="Trebuchet MS" charset="0"/>
              </a:rPr>
              <a:t>DATE:</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TOURNAMENT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23555" name="Picture 6" descr="Buzz_no_buzz"/>
          <p:cNvPicPr>
            <a:picLocks noChangeAspect="1" noChangeArrowheads="1"/>
          </p:cNvPicPr>
          <p:nvPr/>
        </p:nvPicPr>
        <p:blipFill>
          <a:blip r:embed="rId2"/>
          <a:srcRect/>
          <a:stretch>
            <a:fillRect/>
          </a:stretch>
        </p:blipFill>
        <p:spPr bwMode="auto">
          <a:xfrm>
            <a:off x="228600" y="228600"/>
            <a:ext cx="7383463" cy="2667000"/>
          </a:xfrm>
          <a:prstGeom prst="rect">
            <a:avLst/>
          </a:prstGeom>
          <a:noFill/>
          <a:ln w="9525">
            <a:noFill/>
            <a:miter lim="800000"/>
            <a:headEnd/>
            <a:tailEnd/>
          </a:ln>
        </p:spPr>
      </p:pic>
      <p:pic>
        <p:nvPicPr>
          <p:cNvPr id="23556" name="Picture 4" descr="QR-code-hcasc-com-getinthegame.png"/>
          <p:cNvPicPr>
            <a:picLocks noChangeAspect="1"/>
          </p:cNvPicPr>
          <p:nvPr/>
        </p:nvPicPr>
        <p:blipFill>
          <a:blip r:embed="rId3"/>
          <a:srcRect/>
          <a:stretch>
            <a:fillRect/>
          </a:stretch>
        </p:blipFill>
        <p:spPr bwMode="auto">
          <a:xfrm>
            <a:off x="209550" y="8534400"/>
            <a:ext cx="1295400" cy="1295400"/>
          </a:xfrm>
          <a:prstGeom prst="rect">
            <a:avLst/>
          </a:prstGeom>
          <a:noFill/>
          <a:ln w="9525">
            <a:noFill/>
            <a:miter lim="800000"/>
            <a:headEnd/>
            <a:tailEnd/>
          </a:ln>
        </p:spPr>
      </p:pic>
      <p:pic>
        <p:nvPicPr>
          <p:cNvPr id="23557" name="Picture 5" descr="HCASC_logo"/>
          <p:cNvPicPr>
            <a:picLocks noChangeAspect="1" noChangeArrowheads="1"/>
          </p:cNvPicPr>
          <p:nvPr/>
        </p:nvPicPr>
        <p:blipFill>
          <a:blip r:embed="rId4"/>
          <a:srcRect/>
          <a:stretch>
            <a:fillRect/>
          </a:stretch>
        </p:blipFill>
        <p:spPr bwMode="auto">
          <a:xfrm>
            <a:off x="5562600" y="8785225"/>
            <a:ext cx="1987550" cy="949325"/>
          </a:xfrm>
          <a:prstGeom prst="rect">
            <a:avLst/>
          </a:prstGeom>
          <a:noFill/>
          <a:ln w="9525">
            <a:noFill/>
            <a:miter lim="800000"/>
            <a:headEnd/>
            <a:tailEnd/>
          </a:ln>
        </p:spPr>
      </p:pic>
      <p:sp>
        <p:nvSpPr>
          <p:cNvPr id="23558" name="TextBox 6"/>
          <p:cNvSpPr txBox="1">
            <a:spLocks noChangeArrowheads="1"/>
          </p:cNvSpPr>
          <p:nvPr/>
        </p:nvSpPr>
        <p:spPr bwMode="auto">
          <a:xfrm>
            <a:off x="158115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28600" y="3048000"/>
            <a:ext cx="7239000" cy="5416550"/>
          </a:xfrm>
          <a:prstGeom prst="rect">
            <a:avLst/>
          </a:prstGeom>
          <a:noFill/>
          <a:ln w="9525">
            <a:noFill/>
            <a:miter lim="800000"/>
            <a:headEnd/>
            <a:tailEnd/>
          </a:ln>
        </p:spPr>
        <p:txBody>
          <a:bodyPr>
            <a:prstTxWarp prst="textNoShape">
              <a:avLst/>
            </a:prstTxWarp>
            <a:spAutoFit/>
          </a:bodyPr>
          <a:lstStyle/>
          <a:p>
            <a:pPr algn="just"/>
            <a:r>
              <a:rPr lang="en-US"/>
              <a:t>Can you think on your feet and out hustle the competition on questions about geography, literature, sports, science, pop culture and more?  If so, there’s a spot waiting for you on a different kind of All-star team… The Honda Campus All-Star Challenge.  You can take part in a fast-paced game and help your school win up to $50,000 in grants.  What are waiting for?  Get in the game today!</a:t>
            </a:r>
          </a:p>
          <a:p>
            <a:pPr algn="ctr"/>
            <a:r>
              <a:rPr lang="en-US" sz="2400" b="1">
                <a:latin typeface="Trebuchet MS" charset="0"/>
              </a:rPr>
              <a:t>DATE:</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TOURNAMENT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2000" b="1">
              <a:latin typeface="Trebuchet MS" charset="0"/>
            </a:endParaRPr>
          </a:p>
          <a:p>
            <a:pPr>
              <a:spcBef>
                <a:spcPct val="50000"/>
              </a:spcBef>
            </a:pPr>
            <a:endParaRPr lang="en-US" sz="1600" b="1">
              <a:latin typeface="Trebuchet MS" charset="0"/>
            </a:endParaRPr>
          </a:p>
        </p:txBody>
      </p:sp>
      <p:pic>
        <p:nvPicPr>
          <p:cNvPr id="24579" name="Picture 3" descr="MVP"/>
          <p:cNvPicPr>
            <a:picLocks noChangeAspect="1" noChangeArrowheads="1"/>
          </p:cNvPicPr>
          <p:nvPr/>
        </p:nvPicPr>
        <p:blipFill>
          <a:blip r:embed="rId2"/>
          <a:srcRect/>
          <a:stretch>
            <a:fillRect/>
          </a:stretch>
        </p:blipFill>
        <p:spPr bwMode="auto">
          <a:xfrm>
            <a:off x="304800" y="228600"/>
            <a:ext cx="7153275" cy="2708275"/>
          </a:xfrm>
          <a:prstGeom prst="rect">
            <a:avLst/>
          </a:prstGeom>
          <a:noFill/>
          <a:ln w="9525">
            <a:noFill/>
            <a:miter lim="800000"/>
            <a:headEnd/>
            <a:tailEnd/>
          </a:ln>
        </p:spPr>
      </p:pic>
      <p:pic>
        <p:nvPicPr>
          <p:cNvPr id="24580" name="Picture 4" descr="QR-code-hcasc-com-getinthegame.png"/>
          <p:cNvPicPr>
            <a:picLocks noChangeAspect="1"/>
          </p:cNvPicPr>
          <p:nvPr/>
        </p:nvPicPr>
        <p:blipFill>
          <a:blip r:embed="rId3"/>
          <a:srcRect/>
          <a:stretch>
            <a:fillRect/>
          </a:stretch>
        </p:blipFill>
        <p:spPr bwMode="auto">
          <a:xfrm>
            <a:off x="209550" y="8534400"/>
            <a:ext cx="1295400" cy="1295400"/>
          </a:xfrm>
          <a:prstGeom prst="rect">
            <a:avLst/>
          </a:prstGeom>
          <a:noFill/>
          <a:ln w="9525">
            <a:noFill/>
            <a:miter lim="800000"/>
            <a:headEnd/>
            <a:tailEnd/>
          </a:ln>
        </p:spPr>
      </p:pic>
      <p:pic>
        <p:nvPicPr>
          <p:cNvPr id="24581" name="Picture 5" descr="HCASC_logo"/>
          <p:cNvPicPr>
            <a:picLocks noChangeAspect="1" noChangeArrowheads="1"/>
          </p:cNvPicPr>
          <p:nvPr/>
        </p:nvPicPr>
        <p:blipFill>
          <a:blip r:embed="rId4"/>
          <a:srcRect/>
          <a:stretch>
            <a:fillRect/>
          </a:stretch>
        </p:blipFill>
        <p:spPr bwMode="auto">
          <a:xfrm>
            <a:off x="5562600" y="8785225"/>
            <a:ext cx="1987550" cy="949325"/>
          </a:xfrm>
          <a:prstGeom prst="rect">
            <a:avLst/>
          </a:prstGeom>
          <a:noFill/>
          <a:ln w="9525">
            <a:noFill/>
            <a:miter lim="800000"/>
            <a:headEnd/>
            <a:tailEnd/>
          </a:ln>
        </p:spPr>
      </p:pic>
      <p:sp>
        <p:nvSpPr>
          <p:cNvPr id="24582" name="TextBox 6"/>
          <p:cNvSpPr txBox="1">
            <a:spLocks noChangeArrowheads="1"/>
          </p:cNvSpPr>
          <p:nvPr/>
        </p:nvSpPr>
        <p:spPr bwMode="auto">
          <a:xfrm>
            <a:off x="158115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ext Box 3"/>
          <p:cNvSpPr txBox="1">
            <a:spLocks noChangeArrowheads="1"/>
          </p:cNvSpPr>
          <p:nvPr/>
        </p:nvSpPr>
        <p:spPr bwMode="auto">
          <a:xfrm>
            <a:off x="228600" y="4487863"/>
            <a:ext cx="7315200" cy="3970337"/>
          </a:xfrm>
          <a:prstGeom prst="rect">
            <a:avLst/>
          </a:prstGeom>
          <a:noFill/>
          <a:ln w="9525">
            <a:noFill/>
            <a:miter lim="800000"/>
            <a:headEnd/>
            <a:tailEnd/>
          </a:ln>
        </p:spPr>
        <p:txBody>
          <a:bodyPr>
            <a:prstTxWarp prst="textNoShape">
              <a:avLst/>
            </a:prstTxWarp>
            <a:spAutoFit/>
          </a:bodyPr>
          <a:lstStyle/>
          <a:p>
            <a:pPr marL="342900" indent="-342900"/>
            <a:endParaRPr lang="en-US" sz="1400">
              <a:latin typeface="Zurich BT" charset="0"/>
            </a:endParaRPr>
          </a:p>
          <a:p>
            <a:pPr marL="342900" indent="-342900" algn="ctr"/>
            <a:r>
              <a:rPr lang="en-US" sz="2400" b="1">
                <a:latin typeface="Trebuchet MS" charset="0"/>
              </a:rPr>
              <a:t>DATE:</a:t>
            </a:r>
          </a:p>
          <a:p>
            <a:pPr marL="342900" indent="-342900" algn="ctr"/>
            <a:r>
              <a:rPr lang="en-US" sz="2800" b="1">
                <a:latin typeface="Trebuchet MS" charset="0"/>
              </a:rPr>
              <a:t>TYPE DAY, DATE AND YEAR HERE</a:t>
            </a:r>
          </a:p>
          <a:p>
            <a:pPr marL="342900" indent="-342900" algn="ctr"/>
            <a:endParaRPr lang="en-US" sz="1000" b="1">
              <a:latin typeface="Trebuchet MS" charset="0"/>
            </a:endParaRPr>
          </a:p>
          <a:p>
            <a:pPr marL="342900" indent="-342900" algn="ctr"/>
            <a:r>
              <a:rPr lang="en-US" sz="2400" b="1">
                <a:latin typeface="Trebuchet MS" charset="0"/>
              </a:rPr>
              <a:t>TIME:</a:t>
            </a:r>
          </a:p>
          <a:p>
            <a:pPr marL="342900" indent="-342900" algn="ctr"/>
            <a:r>
              <a:rPr lang="en-US" sz="2800" b="1">
                <a:latin typeface="Trebuchet MS" charset="0"/>
              </a:rPr>
              <a:t>TYPE TIME HERE</a:t>
            </a:r>
          </a:p>
          <a:p>
            <a:pPr marL="342900" indent="-342900" algn="ctr"/>
            <a:endParaRPr lang="en-US" sz="1000" b="1">
              <a:latin typeface="Trebuchet MS" charset="0"/>
            </a:endParaRPr>
          </a:p>
          <a:p>
            <a:pPr marL="342900" indent="-342900" algn="ctr"/>
            <a:r>
              <a:rPr lang="en-US" sz="2400" b="1">
                <a:latin typeface="Trebuchet MS" charset="0"/>
              </a:rPr>
              <a:t>PLACE:</a:t>
            </a:r>
          </a:p>
          <a:p>
            <a:pPr marL="342900" indent="-342900" algn="ctr"/>
            <a:r>
              <a:rPr lang="en-US" sz="2800" b="1">
                <a:latin typeface="Trebuchet MS" charset="0"/>
              </a:rPr>
              <a:t>TYPE TOURNAMENT LOCATION HERE</a:t>
            </a:r>
          </a:p>
          <a:p>
            <a:pPr marL="342900" indent="-342900" algn="ctr"/>
            <a:endParaRPr lang="en-US" sz="1000" b="1">
              <a:latin typeface="Trebuchet MS" charset="0"/>
            </a:endParaRPr>
          </a:p>
          <a:p>
            <a:pPr marL="342900" indent="-342900" algn="ctr"/>
            <a:r>
              <a:rPr lang="en-US" sz="2400" b="1">
                <a:latin typeface="Trebuchet MS" charset="0"/>
              </a:rPr>
              <a:t>MORE INFO:</a:t>
            </a:r>
          </a:p>
          <a:p>
            <a:pPr marL="342900" indent="-342900" algn="ctr"/>
            <a:r>
              <a:rPr lang="en-US" sz="2800" b="1">
                <a:latin typeface="Trebuchet MS" charset="0"/>
              </a:rPr>
              <a:t>TYPE CONTACT PERSON HERE</a:t>
            </a:r>
            <a:endParaRPr lang="en-US" sz="2000" b="1">
              <a:latin typeface="Trebuchet MS" charset="0"/>
            </a:endParaRPr>
          </a:p>
          <a:p>
            <a:pPr marL="342900" indent="-342900">
              <a:spcBef>
                <a:spcPct val="50000"/>
              </a:spcBef>
            </a:pPr>
            <a:endParaRPr lang="en-US" sz="1600" b="1">
              <a:latin typeface="Trebuchet MS" charset="0"/>
            </a:endParaRPr>
          </a:p>
        </p:txBody>
      </p:sp>
      <p:sp>
        <p:nvSpPr>
          <p:cNvPr id="25603" name="Text Box 6"/>
          <p:cNvSpPr txBox="1">
            <a:spLocks noChangeArrowheads="1"/>
          </p:cNvSpPr>
          <p:nvPr/>
        </p:nvSpPr>
        <p:spPr bwMode="auto">
          <a:xfrm>
            <a:off x="457200" y="2133600"/>
            <a:ext cx="6858000" cy="2524125"/>
          </a:xfrm>
          <a:prstGeom prst="rect">
            <a:avLst/>
          </a:prstGeom>
          <a:noFill/>
          <a:ln w="9525">
            <a:noFill/>
            <a:miter lim="800000"/>
            <a:headEnd/>
            <a:tailEnd/>
          </a:ln>
        </p:spPr>
        <p:txBody>
          <a:bodyPr>
            <a:prstTxWarp prst="textNoShape">
              <a:avLst/>
            </a:prstTxWarp>
            <a:spAutoFit/>
          </a:bodyPr>
          <a:lstStyle/>
          <a:p>
            <a:pPr algn="ctr"/>
            <a:r>
              <a:rPr lang="en-US" sz="1600" b="1">
                <a:latin typeface="Verdana" charset="0"/>
              </a:rPr>
              <a:t>Say Goodbye to Atkins, South Beach and Gastric Bypass…</a:t>
            </a:r>
          </a:p>
          <a:p>
            <a:pPr algn="ctr"/>
            <a:r>
              <a:rPr lang="en-US" sz="1000" b="1">
                <a:latin typeface="Verdana" charset="0"/>
              </a:rPr>
              <a:t/>
            </a:r>
            <a:br>
              <a:rPr lang="en-US" sz="1000" b="1">
                <a:latin typeface="Verdana" charset="0"/>
              </a:rPr>
            </a:br>
            <a:r>
              <a:rPr lang="en-US" sz="2400" b="1">
                <a:latin typeface="Verdana" charset="0"/>
              </a:rPr>
              <a:t>Burn DOZENS of calories a semester with the HCASC DIET!!!</a:t>
            </a:r>
          </a:p>
          <a:p>
            <a:endParaRPr lang="en-US" sz="1400">
              <a:latin typeface="Verdana" charset="0"/>
            </a:endParaRPr>
          </a:p>
          <a:p>
            <a:r>
              <a:rPr lang="en-US" sz="1400">
                <a:latin typeface="Verdana" charset="0"/>
              </a:rPr>
              <a:t>Our fast-paced game is stunningly low in CARBS and SATURATED FAT. In fact, our questions have no measurable calories of any kind! And as an added bonus, pressing the lock-out button and scribbling notes can burn “several” calories in a given game!  Come on… Get that sexy brain you’ve always wanted, play HCASC today!!!</a:t>
            </a:r>
          </a:p>
          <a:p>
            <a:pPr>
              <a:spcBef>
                <a:spcPct val="50000"/>
              </a:spcBef>
            </a:pPr>
            <a:endParaRPr lang="en-US" sz="1400">
              <a:latin typeface="Verdana" charset="0"/>
            </a:endParaRPr>
          </a:p>
        </p:txBody>
      </p:sp>
      <p:pic>
        <p:nvPicPr>
          <p:cNvPr id="25604" name="Picture 11" descr="hcasc_diet"/>
          <p:cNvPicPr>
            <a:picLocks noChangeAspect="1" noChangeArrowheads="1"/>
          </p:cNvPicPr>
          <p:nvPr/>
        </p:nvPicPr>
        <p:blipFill>
          <a:blip r:embed="rId2"/>
          <a:srcRect/>
          <a:stretch>
            <a:fillRect/>
          </a:stretch>
        </p:blipFill>
        <p:spPr bwMode="auto">
          <a:xfrm>
            <a:off x="0" y="0"/>
            <a:ext cx="7772400" cy="1943100"/>
          </a:xfrm>
          <a:prstGeom prst="rect">
            <a:avLst/>
          </a:prstGeom>
          <a:noFill/>
          <a:ln w="9525">
            <a:noFill/>
            <a:miter lim="800000"/>
            <a:headEnd/>
            <a:tailEnd/>
          </a:ln>
        </p:spPr>
      </p:pic>
      <p:pic>
        <p:nvPicPr>
          <p:cNvPr id="25605" name="Picture 4" descr="QR-code-hcasc-com-getinthegame.png"/>
          <p:cNvPicPr>
            <a:picLocks noChangeAspect="1"/>
          </p:cNvPicPr>
          <p:nvPr/>
        </p:nvPicPr>
        <p:blipFill>
          <a:blip r:embed="rId3"/>
          <a:srcRect/>
          <a:stretch>
            <a:fillRect/>
          </a:stretch>
        </p:blipFill>
        <p:spPr bwMode="auto">
          <a:xfrm>
            <a:off x="209550" y="8534400"/>
            <a:ext cx="1295400" cy="1295400"/>
          </a:xfrm>
          <a:prstGeom prst="rect">
            <a:avLst/>
          </a:prstGeom>
          <a:noFill/>
          <a:ln w="9525">
            <a:noFill/>
            <a:miter lim="800000"/>
            <a:headEnd/>
            <a:tailEnd/>
          </a:ln>
        </p:spPr>
      </p:pic>
      <p:pic>
        <p:nvPicPr>
          <p:cNvPr id="25606" name="Picture 5" descr="HCASC_logo"/>
          <p:cNvPicPr>
            <a:picLocks noChangeAspect="1" noChangeArrowheads="1"/>
          </p:cNvPicPr>
          <p:nvPr/>
        </p:nvPicPr>
        <p:blipFill>
          <a:blip r:embed="rId4"/>
          <a:srcRect/>
          <a:stretch>
            <a:fillRect/>
          </a:stretch>
        </p:blipFill>
        <p:spPr bwMode="auto">
          <a:xfrm>
            <a:off x="5562600" y="8785225"/>
            <a:ext cx="1987550" cy="949325"/>
          </a:xfrm>
          <a:prstGeom prst="rect">
            <a:avLst/>
          </a:prstGeom>
          <a:noFill/>
          <a:ln w="9525">
            <a:noFill/>
            <a:miter lim="800000"/>
            <a:headEnd/>
            <a:tailEnd/>
          </a:ln>
        </p:spPr>
      </p:pic>
      <p:sp>
        <p:nvSpPr>
          <p:cNvPr id="25607" name="TextBox 6"/>
          <p:cNvSpPr txBox="1">
            <a:spLocks noChangeArrowheads="1"/>
          </p:cNvSpPr>
          <p:nvPr/>
        </p:nvSpPr>
        <p:spPr bwMode="auto">
          <a:xfrm>
            <a:off x="158115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26" name="Picture 9" descr="topbrain"/>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740275" y="457200"/>
            <a:ext cx="2060575" cy="2590800"/>
          </a:xfrm>
          <a:prstGeom prst="rect">
            <a:avLst/>
          </a:prstGeom>
          <a:noFill/>
          <a:ln w="9525">
            <a:noFill/>
            <a:miter lim="800000"/>
            <a:headEnd/>
            <a:tailEnd/>
          </a:ln>
        </p:spPr>
      </p:pic>
      <p:sp>
        <p:nvSpPr>
          <p:cNvPr id="26627" name="Text Box 10"/>
          <p:cNvSpPr txBox="1">
            <a:spLocks noChangeArrowheads="1"/>
          </p:cNvSpPr>
          <p:nvPr/>
        </p:nvSpPr>
        <p:spPr bwMode="auto">
          <a:xfrm>
            <a:off x="457200" y="3124200"/>
            <a:ext cx="7086600" cy="1098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6600" b="1">
                <a:latin typeface="Trebuchet MS" charset="0"/>
              </a:rPr>
              <a:t>BRAINS NEEDED!</a:t>
            </a:r>
          </a:p>
        </p:txBody>
      </p:sp>
      <p:pic>
        <p:nvPicPr>
          <p:cNvPr id="26628" name="Picture 8" descr="TOPGRADE"/>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rot="-290099">
            <a:off x="914400" y="555625"/>
            <a:ext cx="3886200" cy="2689225"/>
          </a:xfrm>
          <a:prstGeom prst="rect">
            <a:avLst/>
          </a:prstGeom>
          <a:noFill/>
          <a:ln w="9525">
            <a:noFill/>
            <a:miter lim="800000"/>
            <a:headEnd/>
            <a:tailEnd/>
          </a:ln>
        </p:spPr>
      </p:pic>
      <p:sp>
        <p:nvSpPr>
          <p:cNvPr id="26629" name="Text Box 11"/>
          <p:cNvSpPr txBox="1">
            <a:spLocks noChangeArrowheads="1"/>
          </p:cNvSpPr>
          <p:nvPr/>
        </p:nvSpPr>
        <p:spPr bwMode="auto">
          <a:xfrm>
            <a:off x="228600" y="4038600"/>
            <a:ext cx="7315200" cy="4508500"/>
          </a:xfrm>
          <a:prstGeom prst="rect">
            <a:avLst/>
          </a:prstGeom>
          <a:noFill/>
          <a:ln w="9525">
            <a:noFill/>
            <a:miter lim="800000"/>
            <a:headEnd/>
            <a:tailEnd/>
          </a:ln>
        </p:spPr>
        <p:txBody>
          <a:bodyPr>
            <a:prstTxWarp prst="textNoShape">
              <a:avLst/>
            </a:prstTxWarp>
            <a:spAutoFit/>
          </a:bodyPr>
          <a:lstStyle/>
          <a:p>
            <a:pPr marL="342900" indent="-342900" algn="ctr"/>
            <a:r>
              <a:rPr lang="en-US" sz="1400">
                <a:latin typeface="Trebuchet MS" charset="0"/>
              </a:rPr>
              <a:t>If you’re quick on the buzzer and have a head for facts, we need YOU for the</a:t>
            </a:r>
          </a:p>
          <a:p>
            <a:pPr marL="342900" indent="-342900" algn="ctr"/>
            <a:r>
              <a:rPr lang="en-US" sz="1400">
                <a:latin typeface="Trebuchet MS" charset="0"/>
              </a:rPr>
              <a:t>Honda Campus All-Star Challenge.  We’re looking for a few good players to represent our institution in the Campus Tournament, so if you make the grade, sign up today!</a:t>
            </a:r>
          </a:p>
          <a:p>
            <a:pPr marL="342900" indent="-342900"/>
            <a:endParaRPr lang="en-US" sz="700">
              <a:latin typeface="Trebuchet MS" charset="0"/>
            </a:endParaRPr>
          </a:p>
          <a:p>
            <a:pPr marL="342900" indent="-342900" algn="ctr"/>
            <a:r>
              <a:rPr lang="en-US" sz="2400" b="1">
                <a:latin typeface="Trebuchet MS" charset="0"/>
              </a:rPr>
              <a:t>DATE:</a:t>
            </a:r>
          </a:p>
          <a:p>
            <a:pPr marL="342900" indent="-342900" algn="ctr"/>
            <a:r>
              <a:rPr lang="en-US" sz="2800" b="1">
                <a:latin typeface="Trebuchet MS" charset="0"/>
              </a:rPr>
              <a:t>TYPE DAY, DATE AND YEAR HERE</a:t>
            </a:r>
          </a:p>
          <a:p>
            <a:pPr marL="342900" indent="-342900" algn="ctr"/>
            <a:endParaRPr lang="en-US" sz="1000" b="1">
              <a:latin typeface="Trebuchet MS" charset="0"/>
            </a:endParaRPr>
          </a:p>
          <a:p>
            <a:pPr marL="342900" indent="-342900" algn="ctr"/>
            <a:r>
              <a:rPr lang="en-US" sz="2400" b="1">
                <a:latin typeface="Trebuchet MS" charset="0"/>
              </a:rPr>
              <a:t>TIME:</a:t>
            </a:r>
          </a:p>
          <a:p>
            <a:pPr marL="342900" indent="-342900" algn="ctr"/>
            <a:r>
              <a:rPr lang="en-US" sz="2800" b="1">
                <a:latin typeface="Trebuchet MS" charset="0"/>
              </a:rPr>
              <a:t>TYPE TIME HERE</a:t>
            </a:r>
          </a:p>
          <a:p>
            <a:pPr marL="342900" indent="-342900" algn="ctr"/>
            <a:endParaRPr lang="en-US" sz="1000" b="1">
              <a:latin typeface="Trebuchet MS" charset="0"/>
            </a:endParaRPr>
          </a:p>
          <a:p>
            <a:pPr marL="342900" indent="-342900" algn="ctr"/>
            <a:r>
              <a:rPr lang="en-US" sz="2400" b="1">
                <a:latin typeface="Trebuchet MS" charset="0"/>
              </a:rPr>
              <a:t>PLACE:</a:t>
            </a:r>
          </a:p>
          <a:p>
            <a:pPr marL="342900" indent="-342900" algn="ctr"/>
            <a:r>
              <a:rPr lang="en-US" sz="2800" b="1">
                <a:latin typeface="Trebuchet MS" charset="0"/>
              </a:rPr>
              <a:t>TYPE TOURNAMENT LOCATION HERE</a:t>
            </a:r>
          </a:p>
          <a:p>
            <a:pPr marL="342900" indent="-342900" algn="ctr"/>
            <a:endParaRPr lang="en-US" sz="1000" b="1">
              <a:latin typeface="Trebuchet MS" charset="0"/>
            </a:endParaRPr>
          </a:p>
          <a:p>
            <a:pPr marL="342900" indent="-342900" algn="ctr"/>
            <a:r>
              <a:rPr lang="en-US" sz="2400" b="1">
                <a:latin typeface="Trebuchet MS" charset="0"/>
              </a:rPr>
              <a:t>MORE INFO:</a:t>
            </a:r>
          </a:p>
          <a:p>
            <a:pPr marL="342900" indent="-342900" algn="ctr"/>
            <a:r>
              <a:rPr lang="en-US" sz="2800" b="1">
                <a:latin typeface="Trebuchet MS" charset="0"/>
              </a:rPr>
              <a:t>TYPE CONTACT PERSON HERE</a:t>
            </a:r>
            <a:endParaRPr lang="en-US" sz="2000" b="1">
              <a:latin typeface="Trebuchet MS" charset="0"/>
            </a:endParaRPr>
          </a:p>
          <a:p>
            <a:pPr marL="342900" indent="-342900">
              <a:spcBef>
                <a:spcPct val="50000"/>
              </a:spcBef>
            </a:pPr>
            <a:endParaRPr lang="en-US" sz="1600" b="1">
              <a:latin typeface="Trebuchet MS" charset="0"/>
            </a:endParaRPr>
          </a:p>
        </p:txBody>
      </p:sp>
      <p:pic>
        <p:nvPicPr>
          <p:cNvPr id="26630" name="Picture 5" descr="HCASC_logo"/>
          <p:cNvPicPr>
            <a:picLocks noChangeAspect="1" noChangeArrowheads="1"/>
          </p:cNvPicPr>
          <p:nvPr/>
        </p:nvPicPr>
        <p:blipFill>
          <a:blip r:embed="rId4"/>
          <a:srcRect/>
          <a:stretch>
            <a:fillRect/>
          </a:stretch>
        </p:blipFill>
        <p:spPr bwMode="auto">
          <a:xfrm>
            <a:off x="5334000" y="8861425"/>
            <a:ext cx="1987550" cy="949325"/>
          </a:xfrm>
          <a:prstGeom prst="rect">
            <a:avLst/>
          </a:prstGeom>
          <a:noFill/>
          <a:ln w="9525">
            <a:noFill/>
            <a:miter lim="800000"/>
            <a:headEnd/>
            <a:tailEnd/>
          </a:ln>
        </p:spPr>
      </p:pic>
      <p:pic>
        <p:nvPicPr>
          <p:cNvPr id="26631" name="Picture 7" descr="QR-code-hcasc-com-getinthegame.png"/>
          <p:cNvPicPr>
            <a:picLocks noChangeAspect="1"/>
          </p:cNvPicPr>
          <p:nvPr/>
        </p:nvPicPr>
        <p:blipFill>
          <a:blip r:embed="rId5"/>
          <a:srcRect/>
          <a:stretch>
            <a:fillRect/>
          </a:stretch>
        </p:blipFill>
        <p:spPr bwMode="auto">
          <a:xfrm>
            <a:off x="381000" y="8534400"/>
            <a:ext cx="1295400" cy="1295400"/>
          </a:xfrm>
          <a:prstGeom prst="rect">
            <a:avLst/>
          </a:prstGeom>
          <a:noFill/>
          <a:ln w="9525">
            <a:noFill/>
            <a:miter lim="800000"/>
            <a:headEnd/>
            <a:tailEnd/>
          </a:ln>
        </p:spPr>
      </p:pic>
      <p:sp>
        <p:nvSpPr>
          <p:cNvPr id="26632" name="TextBox 8"/>
          <p:cNvSpPr txBox="1">
            <a:spLocks noChangeArrowheads="1"/>
          </p:cNvSpPr>
          <p:nvPr/>
        </p:nvSpPr>
        <p:spPr bwMode="auto">
          <a:xfrm>
            <a:off x="175260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Text Box 6"/>
          <p:cNvSpPr txBox="1">
            <a:spLocks noChangeArrowheads="1"/>
          </p:cNvSpPr>
          <p:nvPr/>
        </p:nvSpPr>
        <p:spPr bwMode="auto">
          <a:xfrm>
            <a:off x="381000" y="3581400"/>
            <a:ext cx="7010400" cy="4832350"/>
          </a:xfrm>
          <a:prstGeom prst="rect">
            <a:avLst/>
          </a:prstGeom>
          <a:noFill/>
          <a:ln w="9525">
            <a:noFill/>
            <a:miter lim="800000"/>
            <a:headEnd/>
            <a:tailEnd/>
          </a:ln>
        </p:spPr>
        <p:txBody>
          <a:bodyPr>
            <a:prstTxWarp prst="textNoShape">
              <a:avLst/>
            </a:prstTxWarp>
            <a:spAutoFit/>
          </a:bodyPr>
          <a:lstStyle/>
          <a:p>
            <a:pPr marL="342900" indent="-342900" algn="ctr"/>
            <a:r>
              <a:rPr lang="en-US" sz="1300">
                <a:latin typeface="Trebuchet MS" charset="0"/>
              </a:rPr>
              <a:t>Honda Campus All-Star Challenge is a game where your serious brain power can earn some serious cash for your institution.  $50,000 to be exact.  We’re signing up teams for the Campus Tournament now, so fire up your brain cells and get in the game!</a:t>
            </a:r>
          </a:p>
          <a:p>
            <a:pPr marL="342900" indent="-342900"/>
            <a:endParaRPr lang="en-US" sz="1300">
              <a:latin typeface="Trebuchet MS" charset="0"/>
            </a:endParaRPr>
          </a:p>
          <a:p>
            <a:pPr marL="342900" indent="-342900" algn="ctr"/>
            <a:r>
              <a:rPr lang="en-US" sz="2400" b="1">
                <a:latin typeface="Trebuchet MS" charset="0"/>
              </a:rPr>
              <a:t>DATE:</a:t>
            </a:r>
          </a:p>
          <a:p>
            <a:pPr marL="342900" indent="-342900" algn="ctr"/>
            <a:r>
              <a:rPr lang="en-US" sz="2800" b="1">
                <a:latin typeface="Trebuchet MS" charset="0"/>
              </a:rPr>
              <a:t>TYPE DAY, DATE AND YEAR HERE</a:t>
            </a:r>
          </a:p>
          <a:p>
            <a:pPr marL="342900" indent="-342900" algn="ctr"/>
            <a:endParaRPr lang="en-US" sz="1600" b="1">
              <a:latin typeface="Trebuchet MS" charset="0"/>
            </a:endParaRPr>
          </a:p>
          <a:p>
            <a:pPr marL="342900" indent="-342900" algn="ctr"/>
            <a:r>
              <a:rPr lang="en-US" sz="2400" b="1">
                <a:latin typeface="Trebuchet MS" charset="0"/>
              </a:rPr>
              <a:t>TIME:</a:t>
            </a:r>
          </a:p>
          <a:p>
            <a:pPr marL="342900" indent="-342900" algn="ctr"/>
            <a:r>
              <a:rPr lang="en-US" sz="2800" b="1">
                <a:latin typeface="Trebuchet MS" charset="0"/>
              </a:rPr>
              <a:t>TYPE TIME HERE</a:t>
            </a:r>
          </a:p>
          <a:p>
            <a:pPr marL="342900" indent="-342900" algn="ctr"/>
            <a:endParaRPr lang="en-US" sz="1600" b="1">
              <a:latin typeface="Trebuchet MS" charset="0"/>
            </a:endParaRPr>
          </a:p>
          <a:p>
            <a:pPr marL="342900" indent="-342900" algn="ctr"/>
            <a:r>
              <a:rPr lang="en-US" sz="2400" b="1">
                <a:latin typeface="Trebuchet MS" charset="0"/>
              </a:rPr>
              <a:t>PLACE:</a:t>
            </a:r>
          </a:p>
          <a:p>
            <a:pPr marL="342900" indent="-342900" algn="ctr"/>
            <a:r>
              <a:rPr lang="en-US" sz="2800" b="1">
                <a:latin typeface="Trebuchet MS" charset="0"/>
              </a:rPr>
              <a:t>TYPE TOURNAMENT LOCATION HERE</a:t>
            </a:r>
          </a:p>
          <a:p>
            <a:pPr marL="342900" indent="-342900" algn="ctr"/>
            <a:endParaRPr lang="en-US" sz="1600" b="1">
              <a:latin typeface="Trebuchet MS" charset="0"/>
            </a:endParaRPr>
          </a:p>
          <a:p>
            <a:pPr marL="342900" indent="-342900" algn="ctr"/>
            <a:r>
              <a:rPr lang="en-US" sz="2400" b="1">
                <a:latin typeface="Trebuchet MS" charset="0"/>
              </a:rPr>
              <a:t>MORE INFO:</a:t>
            </a:r>
          </a:p>
          <a:p>
            <a:pPr marL="342900" indent="-342900" algn="ctr"/>
            <a:r>
              <a:rPr lang="en-US" sz="2800" b="1">
                <a:latin typeface="Trebuchet MS" charset="0"/>
              </a:rPr>
              <a:t>TYPE CONTACT PERSON HERE</a:t>
            </a:r>
            <a:endParaRPr lang="en-US" sz="2000" b="1">
              <a:latin typeface="Trebuchet MS" charset="0"/>
            </a:endParaRPr>
          </a:p>
          <a:p>
            <a:pPr marL="342900" indent="-342900">
              <a:spcBef>
                <a:spcPct val="50000"/>
              </a:spcBef>
            </a:pPr>
            <a:endParaRPr lang="en-US" sz="1600" b="1">
              <a:latin typeface="Trebuchet MS" charset="0"/>
            </a:endParaRPr>
          </a:p>
        </p:txBody>
      </p:sp>
      <p:pic>
        <p:nvPicPr>
          <p:cNvPr id="27651" name="Picture 17" descr="SERIOUS"/>
          <p:cNvPicPr>
            <a:picLocks noChangeAspect="1" noChangeArrowheads="1"/>
          </p:cNvPicPr>
          <p:nvPr>
            <p:ph idx="4294967295"/>
          </p:nvPr>
        </p:nvPicPr>
        <p:blipFill>
          <a:blip r:embed="rId2"/>
          <a:srcRect/>
          <a:stretch>
            <a:fillRect/>
          </a:stretch>
        </p:blipFill>
        <p:spPr>
          <a:xfrm>
            <a:off x="1025525" y="228600"/>
            <a:ext cx="5721350" cy="3276600"/>
          </a:xfrm>
          <a:noFill/>
        </p:spPr>
      </p:pic>
      <p:pic>
        <p:nvPicPr>
          <p:cNvPr id="27652" name="Picture 5" descr="HCASC_logo"/>
          <p:cNvPicPr>
            <a:picLocks noChangeAspect="1" noChangeArrowheads="1"/>
          </p:cNvPicPr>
          <p:nvPr/>
        </p:nvPicPr>
        <p:blipFill>
          <a:blip r:embed="rId3"/>
          <a:srcRect/>
          <a:stretch>
            <a:fillRect/>
          </a:stretch>
        </p:blipFill>
        <p:spPr bwMode="auto">
          <a:xfrm>
            <a:off x="5410200" y="8839200"/>
            <a:ext cx="1987550" cy="949325"/>
          </a:xfrm>
          <a:prstGeom prst="rect">
            <a:avLst/>
          </a:prstGeom>
          <a:noFill/>
          <a:ln w="9525">
            <a:noFill/>
            <a:miter lim="800000"/>
            <a:headEnd/>
            <a:tailEnd/>
          </a:ln>
        </p:spPr>
      </p:pic>
      <p:pic>
        <p:nvPicPr>
          <p:cNvPr id="27653" name="Picture 5" descr="QR-code-hcasc-com-getinthegame.png"/>
          <p:cNvPicPr>
            <a:picLocks noChangeAspect="1"/>
          </p:cNvPicPr>
          <p:nvPr/>
        </p:nvPicPr>
        <p:blipFill>
          <a:blip r:embed="rId4"/>
          <a:srcRect/>
          <a:stretch>
            <a:fillRect/>
          </a:stretch>
        </p:blipFill>
        <p:spPr bwMode="auto">
          <a:xfrm>
            <a:off x="304800" y="8515350"/>
            <a:ext cx="1295400" cy="1295400"/>
          </a:xfrm>
          <a:prstGeom prst="rect">
            <a:avLst/>
          </a:prstGeom>
          <a:noFill/>
          <a:ln w="9525">
            <a:noFill/>
            <a:miter lim="800000"/>
            <a:headEnd/>
            <a:tailEnd/>
          </a:ln>
        </p:spPr>
      </p:pic>
      <p:sp>
        <p:nvSpPr>
          <p:cNvPr id="27654" name="TextBox 6"/>
          <p:cNvSpPr txBox="1">
            <a:spLocks noChangeArrowheads="1"/>
          </p:cNvSpPr>
          <p:nvPr/>
        </p:nvSpPr>
        <p:spPr bwMode="auto">
          <a:xfrm>
            <a:off x="1676400" y="861060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4" name="Picture 4" descr="southernbr"/>
          <p:cNvPicPr>
            <a:picLocks noChangeAspect="1" noChangeArrowheads="1"/>
          </p:cNvPicPr>
          <p:nvPr/>
        </p:nvPicPr>
        <p:blipFill>
          <a:blip r:embed="rId2"/>
          <a:srcRect b="3247"/>
          <a:stretch>
            <a:fillRect/>
          </a:stretch>
        </p:blipFill>
        <p:spPr bwMode="auto">
          <a:xfrm>
            <a:off x="1447800" y="1263650"/>
            <a:ext cx="4876800" cy="3543300"/>
          </a:xfrm>
          <a:prstGeom prst="rect">
            <a:avLst/>
          </a:prstGeom>
          <a:noFill/>
          <a:ln w="9525">
            <a:noFill/>
            <a:miter lim="800000"/>
            <a:headEnd/>
            <a:tailEnd/>
          </a:ln>
        </p:spPr>
      </p:pic>
      <p:sp>
        <p:nvSpPr>
          <p:cNvPr id="28675" name="Text Box 5"/>
          <p:cNvSpPr txBox="1">
            <a:spLocks noChangeArrowheads="1"/>
          </p:cNvSpPr>
          <p:nvPr/>
        </p:nvSpPr>
        <p:spPr bwMode="auto">
          <a:xfrm>
            <a:off x="152400" y="4953000"/>
            <a:ext cx="3886200" cy="3324225"/>
          </a:xfrm>
          <a:prstGeom prst="rect">
            <a:avLst/>
          </a:prstGeom>
          <a:noFill/>
          <a:ln w="9525">
            <a:noFill/>
            <a:miter lim="800000"/>
            <a:headEnd/>
            <a:tailEnd/>
          </a:ln>
        </p:spPr>
        <p:txBody>
          <a:bodyPr>
            <a:prstTxWarp prst="textNoShape">
              <a:avLst/>
            </a:prstTxWarp>
            <a:spAutoFit/>
          </a:bodyPr>
          <a:lstStyle/>
          <a:p>
            <a:pPr algn="ctr"/>
            <a:r>
              <a:rPr lang="en-US">
                <a:latin typeface="Comic Sans MS" charset="0"/>
              </a:rPr>
              <a:t>Come support your &lt;Team Mascot&gt; as they compete for</a:t>
            </a:r>
          </a:p>
          <a:p>
            <a:pPr algn="ctr"/>
            <a:r>
              <a:rPr lang="en-US">
                <a:latin typeface="Comic Sans MS" charset="0"/>
              </a:rPr>
              <a:t>a chance to represent</a:t>
            </a:r>
          </a:p>
          <a:p>
            <a:pPr algn="ctr"/>
            <a:r>
              <a:rPr lang="en-US">
                <a:latin typeface="Comic Sans MS" charset="0"/>
              </a:rPr>
              <a:t>&lt;School Name&gt;</a:t>
            </a:r>
          </a:p>
          <a:p>
            <a:pPr algn="ctr"/>
            <a:r>
              <a:rPr lang="en-US">
                <a:latin typeface="Comic Sans MS" charset="0"/>
              </a:rPr>
              <a:t>In the</a:t>
            </a:r>
          </a:p>
          <a:p>
            <a:pPr algn="ctr"/>
            <a:r>
              <a:rPr lang="en-US" sz="2400">
                <a:solidFill>
                  <a:srgbClr val="FF3300"/>
                </a:solidFill>
                <a:latin typeface="Comic Sans MS" charset="0"/>
              </a:rPr>
              <a:t>Honda Campus</a:t>
            </a:r>
          </a:p>
          <a:p>
            <a:pPr algn="ctr"/>
            <a:r>
              <a:rPr lang="en-US" sz="2400">
                <a:solidFill>
                  <a:srgbClr val="FF3300"/>
                </a:solidFill>
                <a:latin typeface="Comic Sans MS" charset="0"/>
              </a:rPr>
              <a:t>All-Star Challenge</a:t>
            </a:r>
          </a:p>
          <a:p>
            <a:pPr algn="ctr"/>
            <a:endParaRPr lang="en-US">
              <a:latin typeface="Comic Sans MS" charset="0"/>
            </a:endParaRPr>
          </a:p>
          <a:p>
            <a:pPr algn="ctr"/>
            <a:r>
              <a:rPr lang="en-US">
                <a:latin typeface="Comic Sans MS" charset="0"/>
              </a:rPr>
              <a:t>Make sure you’re in the house when teams compete in the</a:t>
            </a:r>
          </a:p>
          <a:p>
            <a:pPr algn="ctr"/>
            <a:r>
              <a:rPr lang="en-US">
                <a:latin typeface="Comic Sans MS" charset="0"/>
              </a:rPr>
              <a:t>HBCU National Quiz Championship</a:t>
            </a:r>
          </a:p>
        </p:txBody>
      </p:sp>
      <p:sp>
        <p:nvSpPr>
          <p:cNvPr id="28676" name="Text Box 6"/>
          <p:cNvSpPr txBox="1">
            <a:spLocks noChangeArrowheads="1"/>
          </p:cNvSpPr>
          <p:nvPr/>
        </p:nvSpPr>
        <p:spPr bwMode="auto">
          <a:xfrm>
            <a:off x="4038600" y="4953000"/>
            <a:ext cx="3505200" cy="3508375"/>
          </a:xfrm>
          <a:prstGeom prst="rect">
            <a:avLst/>
          </a:prstGeom>
          <a:noFill/>
          <a:ln w="9525">
            <a:noFill/>
            <a:miter lim="800000"/>
            <a:headEnd/>
            <a:tailEnd/>
          </a:ln>
        </p:spPr>
        <p:txBody>
          <a:bodyPr>
            <a:prstTxWarp prst="textNoShape">
              <a:avLst/>
            </a:prstTxWarp>
            <a:spAutoFit/>
          </a:bodyPr>
          <a:lstStyle/>
          <a:p>
            <a:pPr algn="ctr"/>
            <a:r>
              <a:rPr lang="en-US" sz="2000">
                <a:solidFill>
                  <a:srgbClr val="FF3300"/>
                </a:solidFill>
                <a:latin typeface="Comic Sans MS" charset="0"/>
              </a:rPr>
              <a:t>WHEN:</a:t>
            </a:r>
          </a:p>
          <a:p>
            <a:pPr algn="ctr"/>
            <a:r>
              <a:rPr lang="en-US">
                <a:latin typeface="Comic Sans MS" charset="0"/>
              </a:rPr>
              <a:t>&lt;Insert Date HERE&gt;</a:t>
            </a:r>
          </a:p>
          <a:p>
            <a:pPr algn="ctr"/>
            <a:endParaRPr lang="en-US">
              <a:latin typeface="Comic Sans MS" charset="0"/>
            </a:endParaRPr>
          </a:p>
          <a:p>
            <a:pPr algn="ctr"/>
            <a:r>
              <a:rPr lang="en-US" sz="2000">
                <a:solidFill>
                  <a:srgbClr val="FF3300"/>
                </a:solidFill>
                <a:latin typeface="Comic Sans MS" charset="0"/>
              </a:rPr>
              <a:t>WHERE:</a:t>
            </a:r>
          </a:p>
          <a:p>
            <a:pPr algn="ctr"/>
            <a:r>
              <a:rPr lang="en-US">
                <a:latin typeface="Comic Sans MS" charset="0"/>
              </a:rPr>
              <a:t>&lt;Insert Location HERE&gt;</a:t>
            </a:r>
          </a:p>
          <a:p>
            <a:pPr algn="ctr"/>
            <a:endParaRPr lang="en-US">
              <a:latin typeface="Comic Sans MS" charset="0"/>
            </a:endParaRPr>
          </a:p>
          <a:p>
            <a:pPr algn="ctr"/>
            <a:r>
              <a:rPr lang="en-US" sz="2000">
                <a:solidFill>
                  <a:srgbClr val="FF3300"/>
                </a:solidFill>
                <a:latin typeface="Comic Sans MS" charset="0"/>
              </a:rPr>
              <a:t>TIME:</a:t>
            </a:r>
          </a:p>
          <a:p>
            <a:pPr algn="ctr"/>
            <a:r>
              <a:rPr lang="en-US">
                <a:latin typeface="Comic Sans MS" charset="0"/>
              </a:rPr>
              <a:t>&lt;Insert Time HERE&gt;</a:t>
            </a:r>
          </a:p>
          <a:p>
            <a:pPr algn="ctr"/>
            <a:endParaRPr lang="en-US">
              <a:latin typeface="Comic Sans MS" charset="0"/>
            </a:endParaRPr>
          </a:p>
          <a:p>
            <a:pPr algn="ctr"/>
            <a:r>
              <a:rPr lang="en-US" sz="2000">
                <a:solidFill>
                  <a:srgbClr val="FF3300"/>
                </a:solidFill>
                <a:latin typeface="Comic Sans MS" charset="0"/>
              </a:rPr>
              <a:t>WANNA PLAY?</a:t>
            </a:r>
          </a:p>
          <a:p>
            <a:pPr algn="ctr"/>
            <a:r>
              <a:rPr lang="en-US">
                <a:latin typeface="Comic Sans MS" charset="0"/>
              </a:rPr>
              <a:t>&lt;Insert Contact Name and number HERE&gt;</a:t>
            </a:r>
          </a:p>
        </p:txBody>
      </p:sp>
      <p:sp>
        <p:nvSpPr>
          <p:cNvPr id="28677" name="Text Box 8"/>
          <p:cNvSpPr txBox="1">
            <a:spLocks noChangeArrowheads="1"/>
          </p:cNvSpPr>
          <p:nvPr/>
        </p:nvSpPr>
        <p:spPr bwMode="auto">
          <a:xfrm>
            <a:off x="381000" y="196850"/>
            <a:ext cx="7010400" cy="1098550"/>
          </a:xfrm>
          <a:prstGeom prst="rect">
            <a:avLst/>
          </a:prstGeom>
          <a:noFill/>
          <a:ln w="9525">
            <a:noFill/>
            <a:miter lim="800000"/>
            <a:headEnd/>
            <a:tailEnd/>
          </a:ln>
        </p:spPr>
        <p:txBody>
          <a:bodyPr>
            <a:prstTxWarp prst="textNoShape">
              <a:avLst/>
            </a:prstTxWarp>
            <a:spAutoFit/>
          </a:bodyPr>
          <a:lstStyle/>
          <a:p>
            <a:pPr algn="ctr"/>
            <a:r>
              <a:rPr lang="en-US" sz="2000">
                <a:solidFill>
                  <a:srgbClr val="FF3300"/>
                </a:solidFill>
                <a:latin typeface="Zurich BlkEx BT" pitchFamily="-65" charset="0"/>
              </a:rPr>
              <a:t>Honda</a:t>
            </a:r>
            <a:r>
              <a:rPr lang="en-US" sz="2000">
                <a:latin typeface="Zurich BlkEx BT" pitchFamily="-65" charset="0"/>
              </a:rPr>
              <a:t> </a:t>
            </a:r>
            <a:r>
              <a:rPr lang="en-US" sz="2000">
                <a:solidFill>
                  <a:srgbClr val="009900"/>
                </a:solidFill>
                <a:latin typeface="Zurich BlkEx BT" pitchFamily="-65" charset="0"/>
              </a:rPr>
              <a:t>Campus All-Star Challenge</a:t>
            </a:r>
            <a:r>
              <a:rPr lang="en-US" sz="2000">
                <a:latin typeface="Zurich BlkEx BT" pitchFamily="-65" charset="0"/>
              </a:rPr>
              <a:t> says</a:t>
            </a:r>
          </a:p>
          <a:p>
            <a:pPr algn="ctr"/>
            <a:r>
              <a:rPr lang="en-US">
                <a:latin typeface="Comic Sans MS" charset="0"/>
              </a:rPr>
              <a:t>Show off your</a:t>
            </a:r>
          </a:p>
          <a:p>
            <a:pPr algn="ctr"/>
            <a:r>
              <a:rPr lang="en-US" sz="2800" b="1">
                <a:latin typeface="Comic Sans MS" charset="0"/>
              </a:rPr>
              <a:t>&lt;SCHOOL MASCOT&gt; SPIRIT</a:t>
            </a:r>
          </a:p>
        </p:txBody>
      </p:sp>
      <p:pic>
        <p:nvPicPr>
          <p:cNvPr id="28678" name="Picture 5" descr="HCASC_logo"/>
          <p:cNvPicPr>
            <a:picLocks noChangeAspect="1" noChangeArrowheads="1"/>
          </p:cNvPicPr>
          <p:nvPr/>
        </p:nvPicPr>
        <p:blipFill>
          <a:blip r:embed="rId3"/>
          <a:srcRect/>
          <a:stretch>
            <a:fillRect/>
          </a:stretch>
        </p:blipFill>
        <p:spPr bwMode="auto">
          <a:xfrm>
            <a:off x="5410200" y="8839200"/>
            <a:ext cx="1987550" cy="949325"/>
          </a:xfrm>
          <a:prstGeom prst="rect">
            <a:avLst/>
          </a:prstGeom>
          <a:noFill/>
          <a:ln w="9525">
            <a:noFill/>
            <a:miter lim="800000"/>
            <a:headEnd/>
            <a:tailEnd/>
          </a:ln>
        </p:spPr>
      </p:pic>
      <p:pic>
        <p:nvPicPr>
          <p:cNvPr id="28679" name="Picture 6" descr="QR-code-hcasc-com-getinthegame.png"/>
          <p:cNvPicPr>
            <a:picLocks noChangeAspect="1"/>
          </p:cNvPicPr>
          <p:nvPr/>
        </p:nvPicPr>
        <p:blipFill>
          <a:blip r:embed="rId4"/>
          <a:srcRect/>
          <a:stretch>
            <a:fillRect/>
          </a:stretch>
        </p:blipFill>
        <p:spPr bwMode="auto">
          <a:xfrm>
            <a:off x="457200" y="8515350"/>
            <a:ext cx="1295400" cy="1295400"/>
          </a:xfrm>
          <a:prstGeom prst="rect">
            <a:avLst/>
          </a:prstGeom>
          <a:noFill/>
          <a:ln w="9525">
            <a:noFill/>
            <a:miter lim="800000"/>
            <a:headEnd/>
            <a:tailEnd/>
          </a:ln>
        </p:spPr>
      </p:pic>
      <p:sp>
        <p:nvSpPr>
          <p:cNvPr id="28680" name="TextBox 7"/>
          <p:cNvSpPr txBox="1">
            <a:spLocks noChangeArrowheads="1"/>
          </p:cNvSpPr>
          <p:nvPr/>
        </p:nvSpPr>
        <p:spPr bwMode="auto">
          <a:xfrm>
            <a:off x="1828800" y="861060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228600" y="4724400"/>
            <a:ext cx="7315200" cy="3808413"/>
          </a:xfrm>
          <a:prstGeom prst="rect">
            <a:avLst/>
          </a:prstGeom>
          <a:noFill/>
          <a:ln w="9525">
            <a:noFill/>
            <a:miter lim="800000"/>
            <a:headEnd/>
            <a:tailEnd/>
          </a:ln>
        </p:spPr>
        <p:txBody>
          <a:bodyPr lIns="0" rIns="0">
            <a:prstTxWarp prst="textNoShape">
              <a:avLst/>
            </a:prstTxWarp>
            <a:spAutoFit/>
          </a:bodyPr>
          <a:lstStyle/>
          <a:p>
            <a:pPr marL="342900" indent="-342900" algn="ctr"/>
            <a:r>
              <a:rPr lang="en-US" sz="2400" b="1">
                <a:latin typeface="Comic Sans MS" charset="0"/>
              </a:rPr>
              <a:t>DATE:</a:t>
            </a:r>
          </a:p>
          <a:p>
            <a:pPr marL="342900" indent="-342900" algn="ctr"/>
            <a:r>
              <a:rPr lang="en-US" sz="2800" b="1">
                <a:latin typeface="Comic Sans MS" charset="0"/>
              </a:rPr>
              <a:t>TYPE DAY, DATE AND YEAR HERE</a:t>
            </a:r>
          </a:p>
          <a:p>
            <a:pPr marL="342900" indent="-342900" algn="ctr"/>
            <a:endParaRPr lang="en-US" sz="1200" b="1">
              <a:latin typeface="Comic Sans MS" charset="0"/>
            </a:endParaRPr>
          </a:p>
          <a:p>
            <a:pPr marL="342900" indent="-342900" algn="ctr"/>
            <a:r>
              <a:rPr lang="en-US" sz="2400" b="1">
                <a:latin typeface="Comic Sans MS" charset="0"/>
              </a:rPr>
              <a:t>TIME:</a:t>
            </a:r>
          </a:p>
          <a:p>
            <a:pPr marL="342900" indent="-342900" algn="ctr"/>
            <a:r>
              <a:rPr lang="en-US" sz="2800" b="1">
                <a:latin typeface="Comic Sans MS" charset="0"/>
              </a:rPr>
              <a:t>TYPE TIME HERE</a:t>
            </a:r>
          </a:p>
          <a:p>
            <a:pPr marL="342900" indent="-342900" algn="ctr"/>
            <a:endParaRPr lang="en-US" sz="1200" b="1">
              <a:latin typeface="Comic Sans MS" charset="0"/>
            </a:endParaRPr>
          </a:p>
          <a:p>
            <a:pPr marL="342900" indent="-342900" algn="ctr"/>
            <a:r>
              <a:rPr lang="en-US" sz="2400" b="1">
                <a:latin typeface="Comic Sans MS" charset="0"/>
              </a:rPr>
              <a:t>PLACE:</a:t>
            </a:r>
          </a:p>
          <a:p>
            <a:pPr marL="342900" indent="-342900" algn="ctr"/>
            <a:r>
              <a:rPr lang="en-US" sz="2800" b="1">
                <a:latin typeface="Comic Sans MS" charset="0"/>
              </a:rPr>
              <a:t>TYPE TOURNAMENT LOCATION HERE</a:t>
            </a:r>
          </a:p>
          <a:p>
            <a:pPr marL="342900" indent="-342900" algn="ctr"/>
            <a:endParaRPr lang="en-US" sz="1200" b="1">
              <a:latin typeface="Comic Sans MS" charset="0"/>
            </a:endParaRPr>
          </a:p>
          <a:p>
            <a:pPr marL="342900" indent="-342900" algn="ctr"/>
            <a:r>
              <a:rPr lang="en-US" sz="2400" b="1">
                <a:latin typeface="Comic Sans MS" charset="0"/>
              </a:rPr>
              <a:t>WANNA PLAY?:</a:t>
            </a:r>
          </a:p>
          <a:p>
            <a:pPr marL="342900" indent="-342900" algn="ctr"/>
            <a:r>
              <a:rPr lang="en-US" sz="2800" b="1">
                <a:latin typeface="Comic Sans MS" charset="0"/>
              </a:rPr>
              <a:t>TYPE CONTACT PERSON HERE</a:t>
            </a:r>
            <a:endParaRPr lang="en-US" sz="1600" b="1">
              <a:latin typeface="Comic Sans MS" charset="0"/>
            </a:endParaRPr>
          </a:p>
        </p:txBody>
      </p:sp>
      <p:pic>
        <p:nvPicPr>
          <p:cNvPr id="29699" name="Picture 5" descr="HCASC FACTS"/>
          <p:cNvPicPr>
            <a:picLocks noChangeAspect="1" noChangeArrowheads="1"/>
          </p:cNvPicPr>
          <p:nvPr/>
        </p:nvPicPr>
        <p:blipFill>
          <a:blip r:embed="rId2"/>
          <a:srcRect/>
          <a:stretch>
            <a:fillRect/>
          </a:stretch>
        </p:blipFill>
        <p:spPr bwMode="auto">
          <a:xfrm>
            <a:off x="1855788" y="266700"/>
            <a:ext cx="4240212" cy="4419600"/>
          </a:xfrm>
          <a:prstGeom prst="rect">
            <a:avLst/>
          </a:prstGeom>
          <a:noFill/>
          <a:ln w="9525">
            <a:noFill/>
            <a:miter lim="800000"/>
            <a:headEnd/>
            <a:tailEnd/>
          </a:ln>
        </p:spPr>
      </p:pic>
      <p:pic>
        <p:nvPicPr>
          <p:cNvPr id="29700" name="Picture 5" descr="HCASC_logo"/>
          <p:cNvPicPr>
            <a:picLocks noChangeAspect="1" noChangeArrowheads="1"/>
          </p:cNvPicPr>
          <p:nvPr/>
        </p:nvPicPr>
        <p:blipFill>
          <a:blip r:embed="rId3"/>
          <a:srcRect/>
          <a:stretch>
            <a:fillRect/>
          </a:stretch>
        </p:blipFill>
        <p:spPr bwMode="auto">
          <a:xfrm>
            <a:off x="5486400" y="8861425"/>
            <a:ext cx="1987550" cy="949325"/>
          </a:xfrm>
          <a:prstGeom prst="rect">
            <a:avLst/>
          </a:prstGeom>
          <a:noFill/>
          <a:ln w="9525">
            <a:noFill/>
            <a:miter lim="800000"/>
            <a:headEnd/>
            <a:tailEnd/>
          </a:ln>
        </p:spPr>
      </p:pic>
      <p:pic>
        <p:nvPicPr>
          <p:cNvPr id="29701" name="Picture 5" descr="QR-code-hcasc-com-getinthegame.png"/>
          <p:cNvPicPr>
            <a:picLocks noChangeAspect="1"/>
          </p:cNvPicPr>
          <p:nvPr/>
        </p:nvPicPr>
        <p:blipFill>
          <a:blip r:embed="rId4"/>
          <a:srcRect/>
          <a:stretch>
            <a:fillRect/>
          </a:stretch>
        </p:blipFill>
        <p:spPr bwMode="auto">
          <a:xfrm>
            <a:off x="228600" y="8534400"/>
            <a:ext cx="1295400" cy="1295400"/>
          </a:xfrm>
          <a:prstGeom prst="rect">
            <a:avLst/>
          </a:prstGeom>
          <a:noFill/>
          <a:ln w="9525">
            <a:noFill/>
            <a:miter lim="800000"/>
            <a:headEnd/>
            <a:tailEnd/>
          </a:ln>
        </p:spPr>
      </p:pic>
      <p:sp>
        <p:nvSpPr>
          <p:cNvPr id="29702" name="TextBox 6"/>
          <p:cNvSpPr txBox="1">
            <a:spLocks noChangeArrowheads="1"/>
          </p:cNvSpPr>
          <p:nvPr/>
        </p:nvSpPr>
        <p:spPr bwMode="auto">
          <a:xfrm>
            <a:off x="160020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8" name="Picture 3" descr="HCASC-wants-you-meme"/>
          <p:cNvPicPr>
            <a:picLocks noChangeAspect="1" noChangeArrowheads="1"/>
          </p:cNvPicPr>
          <p:nvPr/>
        </p:nvPicPr>
        <p:blipFill>
          <a:blip r:embed="rId2"/>
          <a:srcRect/>
          <a:stretch>
            <a:fillRect/>
          </a:stretch>
        </p:blipFill>
        <p:spPr bwMode="auto">
          <a:xfrm>
            <a:off x="381000" y="381000"/>
            <a:ext cx="3016250" cy="3894138"/>
          </a:xfrm>
          <a:prstGeom prst="rect">
            <a:avLst/>
          </a:prstGeom>
          <a:noFill/>
          <a:ln w="9525">
            <a:noFill/>
            <a:miter lim="800000"/>
            <a:headEnd/>
            <a:tailEnd/>
          </a:ln>
        </p:spPr>
      </p:pic>
      <p:sp>
        <p:nvSpPr>
          <p:cNvPr id="14339" name="Text Box 2"/>
          <p:cNvSpPr txBox="1">
            <a:spLocks noChangeArrowheads="1"/>
          </p:cNvSpPr>
          <p:nvPr/>
        </p:nvSpPr>
        <p:spPr bwMode="auto">
          <a:xfrm>
            <a:off x="152400" y="4495800"/>
            <a:ext cx="7543800" cy="3754438"/>
          </a:xfrm>
          <a:prstGeom prst="rect">
            <a:avLst/>
          </a:prstGeom>
          <a:noFill/>
          <a:ln w="9525">
            <a:noFill/>
            <a:miter lim="800000"/>
            <a:headEnd/>
            <a:tailEnd/>
          </a:ln>
        </p:spPr>
        <p:txBody>
          <a:bodyPr>
            <a:prstTxWarp prst="textNoShape">
              <a:avLst/>
            </a:prstTxWarp>
            <a:spAutoFit/>
          </a:bodyPr>
          <a:lstStyle/>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POWER SEARCH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14340" name="Picture 4" descr="QR-code-hcasc-com-getinthegame.png"/>
          <p:cNvPicPr>
            <a:picLocks noChangeAspect="1"/>
          </p:cNvPicPr>
          <p:nvPr/>
        </p:nvPicPr>
        <p:blipFill>
          <a:blip r:embed="rId3"/>
          <a:srcRect/>
          <a:stretch>
            <a:fillRect/>
          </a:stretch>
        </p:blipFill>
        <p:spPr bwMode="auto">
          <a:xfrm>
            <a:off x="209550" y="8610600"/>
            <a:ext cx="1295400" cy="1295400"/>
          </a:xfrm>
          <a:prstGeom prst="rect">
            <a:avLst/>
          </a:prstGeom>
          <a:noFill/>
          <a:ln w="9525">
            <a:noFill/>
            <a:miter lim="800000"/>
            <a:headEnd/>
            <a:tailEnd/>
          </a:ln>
        </p:spPr>
      </p:pic>
      <p:pic>
        <p:nvPicPr>
          <p:cNvPr id="14341" name="Picture 5" descr="HCASC_logo"/>
          <p:cNvPicPr>
            <a:picLocks noChangeAspect="1" noChangeArrowheads="1"/>
          </p:cNvPicPr>
          <p:nvPr/>
        </p:nvPicPr>
        <p:blipFill>
          <a:blip r:embed="rId4"/>
          <a:srcRect/>
          <a:stretch>
            <a:fillRect/>
          </a:stretch>
        </p:blipFill>
        <p:spPr bwMode="auto">
          <a:xfrm>
            <a:off x="5562600" y="8861425"/>
            <a:ext cx="1987550" cy="949325"/>
          </a:xfrm>
          <a:prstGeom prst="rect">
            <a:avLst/>
          </a:prstGeom>
          <a:noFill/>
          <a:ln w="9525">
            <a:noFill/>
            <a:miter lim="800000"/>
            <a:headEnd/>
            <a:tailEnd/>
          </a:ln>
        </p:spPr>
      </p:pic>
      <p:sp>
        <p:nvSpPr>
          <p:cNvPr id="14342" name="TextBox 6"/>
          <p:cNvSpPr txBox="1">
            <a:spLocks noChangeArrowheads="1"/>
          </p:cNvSpPr>
          <p:nvPr/>
        </p:nvSpPr>
        <p:spPr bwMode="auto">
          <a:xfrm>
            <a:off x="1581150" y="87058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
        <p:nvSpPr>
          <p:cNvPr id="14343" name="TextBox 9"/>
          <p:cNvSpPr txBox="1">
            <a:spLocks noChangeArrowheads="1"/>
          </p:cNvSpPr>
          <p:nvPr/>
        </p:nvSpPr>
        <p:spPr bwMode="auto">
          <a:xfrm>
            <a:off x="4114800" y="533400"/>
            <a:ext cx="3276600" cy="3478213"/>
          </a:xfrm>
          <a:prstGeom prst="rect">
            <a:avLst/>
          </a:prstGeom>
          <a:noFill/>
          <a:ln w="9525">
            <a:noFill/>
            <a:miter lim="800000"/>
            <a:headEnd/>
            <a:tailEnd/>
          </a:ln>
        </p:spPr>
        <p:txBody>
          <a:bodyPr>
            <a:prstTxWarp prst="textNoShape">
              <a:avLst/>
            </a:prstTxWarp>
            <a:spAutoFit/>
          </a:bodyPr>
          <a:lstStyle/>
          <a:p>
            <a:pPr algn="ctr"/>
            <a:r>
              <a:rPr lang="en-US" sz="2000">
                <a:latin typeface="Impact" charset="0"/>
                <a:ea typeface="Impact" charset="0"/>
                <a:cs typeface="Impact" charset="0"/>
              </a:rPr>
              <a:t>Honda Campus All-Star Challenge is the HBCU National Quiz Championship that pits your brain power against teams from across the HBCU family.</a:t>
            </a:r>
            <a:br>
              <a:rPr lang="en-US" sz="2000">
                <a:latin typeface="Impact" charset="0"/>
                <a:ea typeface="Impact" charset="0"/>
                <a:cs typeface="Impact" charset="0"/>
              </a:rPr>
            </a:br>
            <a:r>
              <a:rPr lang="en-US" sz="2000">
                <a:latin typeface="Impact" charset="0"/>
                <a:ea typeface="Impact" charset="0"/>
                <a:cs typeface="Impact" charset="0"/>
              </a:rPr>
              <a:t>Top prize? $50,000 in grants</a:t>
            </a:r>
            <a:br>
              <a:rPr lang="en-US" sz="2000">
                <a:latin typeface="Impact" charset="0"/>
                <a:ea typeface="Impact" charset="0"/>
                <a:cs typeface="Impact" charset="0"/>
              </a:rPr>
            </a:br>
            <a:r>
              <a:rPr lang="en-US" sz="2000">
                <a:latin typeface="Impact" charset="0"/>
                <a:ea typeface="Impact" charset="0"/>
                <a:cs typeface="Impact" charset="0"/>
              </a:rPr>
              <a:t>for your school.</a:t>
            </a:r>
          </a:p>
          <a:p>
            <a:pPr algn="ctr"/>
            <a:r>
              <a:rPr lang="en-US" sz="2000">
                <a:latin typeface="Impact" charset="0"/>
                <a:ea typeface="Impact" charset="0"/>
                <a:cs typeface="Impact" charset="0"/>
              </a:rPr>
              <a:t>That’s a prize worthy of an Internet celebrity.</a:t>
            </a:r>
            <a:br>
              <a:rPr lang="en-US" sz="2000">
                <a:latin typeface="Impact" charset="0"/>
                <a:ea typeface="Impact" charset="0"/>
                <a:cs typeface="Impact" charset="0"/>
              </a:rPr>
            </a:br>
            <a:r>
              <a:rPr lang="en-US" sz="2000">
                <a:latin typeface="Impact" charset="0"/>
                <a:ea typeface="Impact" charset="0"/>
                <a:cs typeface="Impact" charset="0"/>
              </a:rPr>
              <a:t>Know what I meme?</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52400" y="4724400"/>
            <a:ext cx="7543800" cy="3754874"/>
          </a:xfrm>
          <a:prstGeom prst="rect">
            <a:avLst/>
          </a:prstGeom>
          <a:noFill/>
          <a:ln w="9525">
            <a:noFill/>
            <a:miter lim="800000"/>
            <a:headEnd/>
            <a:tailEnd/>
          </a:ln>
        </p:spPr>
        <p:txBody>
          <a:bodyPr>
            <a:prstTxWarp prst="textNoShape">
              <a:avLst/>
            </a:prstTxWarp>
            <a:spAutoFit/>
          </a:bodyPr>
          <a:lstStyle/>
          <a:p>
            <a:pPr algn="ctr"/>
            <a:r>
              <a:rPr lang="en-US" sz="2400" b="1" dirty="0" smtClean="0">
                <a:latin typeface="Trebuchet MS" charset="0"/>
              </a:rPr>
              <a:t>DATE</a:t>
            </a:r>
            <a:r>
              <a:rPr lang="en-US" sz="2400" b="1" dirty="0">
                <a:latin typeface="Trebuchet MS" charset="0"/>
              </a:rPr>
              <a:t>:	</a:t>
            </a:r>
          </a:p>
          <a:p>
            <a:pPr algn="ctr"/>
            <a:r>
              <a:rPr lang="en-US" sz="2800" b="1" dirty="0">
                <a:latin typeface="Trebuchet MS" charset="0"/>
              </a:rPr>
              <a:t>TYPE DAY, DATE AND YEAR HERE</a:t>
            </a:r>
          </a:p>
          <a:p>
            <a:pPr algn="ctr"/>
            <a:endParaRPr lang="en-US" sz="1000" b="1" dirty="0">
              <a:latin typeface="Trebuchet MS" charset="0"/>
            </a:endParaRPr>
          </a:p>
          <a:p>
            <a:pPr algn="ctr"/>
            <a:r>
              <a:rPr lang="en-US" sz="2400" b="1" dirty="0">
                <a:latin typeface="Trebuchet MS" charset="0"/>
              </a:rPr>
              <a:t>TIME:	</a:t>
            </a:r>
          </a:p>
          <a:p>
            <a:pPr algn="ctr"/>
            <a:r>
              <a:rPr lang="en-US" sz="2800" b="1" dirty="0">
                <a:latin typeface="Trebuchet MS" charset="0"/>
              </a:rPr>
              <a:t>TYPE TIME HERE</a:t>
            </a:r>
          </a:p>
          <a:p>
            <a:pPr algn="ctr"/>
            <a:endParaRPr lang="en-US" sz="1000" b="1" dirty="0">
              <a:latin typeface="Trebuchet MS" charset="0"/>
            </a:endParaRPr>
          </a:p>
          <a:p>
            <a:pPr algn="ctr"/>
            <a:r>
              <a:rPr lang="en-US" sz="2400" b="1" dirty="0">
                <a:latin typeface="Trebuchet MS" charset="0"/>
              </a:rPr>
              <a:t>PLACE:</a:t>
            </a:r>
          </a:p>
          <a:p>
            <a:pPr algn="ctr"/>
            <a:r>
              <a:rPr lang="en-US" sz="2800" b="1" dirty="0">
                <a:latin typeface="Trebuchet MS" charset="0"/>
              </a:rPr>
              <a:t>TYPE POWER SEARCH LOCATION HERE</a:t>
            </a:r>
          </a:p>
          <a:p>
            <a:pPr algn="ctr"/>
            <a:endParaRPr lang="en-US" sz="1000" b="1" dirty="0">
              <a:latin typeface="Trebuchet MS" charset="0"/>
            </a:endParaRPr>
          </a:p>
          <a:p>
            <a:pPr algn="ctr"/>
            <a:r>
              <a:rPr lang="en-US" sz="2400" b="1" dirty="0">
                <a:latin typeface="Trebuchet MS" charset="0"/>
              </a:rPr>
              <a:t>MORE INFO:</a:t>
            </a:r>
          </a:p>
          <a:p>
            <a:pPr algn="ctr"/>
            <a:r>
              <a:rPr lang="en-US" sz="2800" b="1" dirty="0">
                <a:latin typeface="Trebuchet MS" charset="0"/>
              </a:rPr>
              <a:t>TYPE CONTACT PERSON HERE</a:t>
            </a:r>
            <a:endParaRPr lang="en-US" sz="1600" b="1" dirty="0">
              <a:latin typeface="Trebuchet MS" charset="0"/>
            </a:endParaRPr>
          </a:p>
        </p:txBody>
      </p:sp>
      <p:pic>
        <p:nvPicPr>
          <p:cNvPr id="15363" name="Picture 6" descr="thinkyoucanthink.png"/>
          <p:cNvPicPr>
            <a:picLocks noChangeAspect="1"/>
          </p:cNvPicPr>
          <p:nvPr/>
        </p:nvPicPr>
        <p:blipFill>
          <a:blip r:embed="rId2"/>
          <a:stretch>
            <a:fillRect/>
          </a:stretch>
        </p:blipFill>
        <p:spPr bwMode="auto">
          <a:xfrm>
            <a:off x="380999" y="228600"/>
            <a:ext cx="4533987" cy="4343400"/>
          </a:xfrm>
          <a:prstGeom prst="rect">
            <a:avLst/>
          </a:prstGeom>
          <a:noFill/>
          <a:ln w="9525">
            <a:noFill/>
            <a:miter lim="800000"/>
            <a:headEnd/>
            <a:tailEnd/>
          </a:ln>
        </p:spPr>
      </p:pic>
      <p:pic>
        <p:nvPicPr>
          <p:cNvPr id="15364" name="Picture 4" descr="QR-code-hcasc-com-getinthegame.png"/>
          <p:cNvPicPr>
            <a:picLocks noChangeAspect="1"/>
          </p:cNvPicPr>
          <p:nvPr/>
        </p:nvPicPr>
        <p:blipFill>
          <a:blip r:embed="rId3"/>
          <a:srcRect/>
          <a:stretch>
            <a:fillRect/>
          </a:stretch>
        </p:blipFill>
        <p:spPr bwMode="auto">
          <a:xfrm>
            <a:off x="209550" y="8610600"/>
            <a:ext cx="1295400" cy="1295400"/>
          </a:xfrm>
          <a:prstGeom prst="rect">
            <a:avLst/>
          </a:prstGeom>
          <a:noFill/>
          <a:ln w="9525">
            <a:noFill/>
            <a:miter lim="800000"/>
            <a:headEnd/>
            <a:tailEnd/>
          </a:ln>
        </p:spPr>
      </p:pic>
      <p:pic>
        <p:nvPicPr>
          <p:cNvPr id="15365" name="Picture 5" descr="HCASC_logo"/>
          <p:cNvPicPr>
            <a:picLocks noChangeAspect="1" noChangeArrowheads="1"/>
          </p:cNvPicPr>
          <p:nvPr/>
        </p:nvPicPr>
        <p:blipFill>
          <a:blip r:embed="rId4"/>
          <a:srcRect/>
          <a:stretch>
            <a:fillRect/>
          </a:stretch>
        </p:blipFill>
        <p:spPr bwMode="auto">
          <a:xfrm>
            <a:off x="5562600" y="8861425"/>
            <a:ext cx="1987550" cy="949325"/>
          </a:xfrm>
          <a:prstGeom prst="rect">
            <a:avLst/>
          </a:prstGeom>
          <a:noFill/>
          <a:ln w="9525">
            <a:noFill/>
            <a:miter lim="800000"/>
            <a:headEnd/>
            <a:tailEnd/>
          </a:ln>
        </p:spPr>
      </p:pic>
      <p:sp>
        <p:nvSpPr>
          <p:cNvPr id="15366" name="TextBox 6"/>
          <p:cNvSpPr txBox="1">
            <a:spLocks noChangeArrowheads="1"/>
          </p:cNvSpPr>
          <p:nvPr/>
        </p:nvSpPr>
        <p:spPr bwMode="auto">
          <a:xfrm>
            <a:off x="1581150" y="87058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
        <p:nvSpPr>
          <p:cNvPr id="7" name="TextBox 6"/>
          <p:cNvSpPr txBox="1"/>
          <p:nvPr/>
        </p:nvSpPr>
        <p:spPr>
          <a:xfrm>
            <a:off x="5029200" y="304800"/>
            <a:ext cx="2362200" cy="4247317"/>
          </a:xfrm>
          <a:prstGeom prst="rect">
            <a:avLst/>
          </a:prstGeom>
          <a:noFill/>
        </p:spPr>
        <p:txBody>
          <a:bodyPr wrap="square" rtlCol="0">
            <a:spAutoFit/>
          </a:bodyPr>
          <a:lstStyle/>
          <a:p>
            <a:r>
              <a:rPr lang="en-US" dirty="0" smtClean="0"/>
              <a:t>At the intersection of scholarship, games and school spirit, you’ll find Honda Campus All-Star Challenge. It’s an exciting game that pits your brain power against teams from across the HBCU family. Top prize? $50,000 in grants to make your school even better than it is today.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52400" y="3352800"/>
            <a:ext cx="7543800" cy="5140325"/>
          </a:xfrm>
          <a:prstGeom prst="rect">
            <a:avLst/>
          </a:prstGeom>
          <a:noFill/>
          <a:ln w="9525">
            <a:noFill/>
            <a:miter lim="800000"/>
            <a:headEnd/>
            <a:tailEnd/>
          </a:ln>
        </p:spPr>
        <p:txBody>
          <a:bodyPr>
            <a:prstTxWarp prst="textNoShape">
              <a:avLst/>
            </a:prstTxWarp>
            <a:spAutoFit/>
          </a:bodyPr>
          <a:lstStyle/>
          <a:p>
            <a:pPr algn="just"/>
            <a:r>
              <a:rPr lang="en-US"/>
              <a:t>The Honda Campus All-Star Challenge is an exciting game that pits your brain power against teams from across the HBCU family. Top prize? $50,000 in grants to make your school even better than it is today. Do you have the DRIVE to rep your school and win the national crown?</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POWER SEARCH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15363" name="Picture 6" descr="thinkyoucanthink.png"/>
          <p:cNvPicPr>
            <a:picLocks noChangeAspect="1"/>
          </p:cNvPicPr>
          <p:nvPr/>
        </p:nvPicPr>
        <p:blipFill>
          <a:blip r:embed="rId2"/>
          <a:srcRect/>
          <a:stretch>
            <a:fillRect/>
          </a:stretch>
        </p:blipFill>
        <p:spPr bwMode="auto">
          <a:xfrm>
            <a:off x="228600" y="228600"/>
            <a:ext cx="7315200" cy="2927350"/>
          </a:xfrm>
          <a:prstGeom prst="rect">
            <a:avLst/>
          </a:prstGeom>
          <a:noFill/>
          <a:ln w="9525">
            <a:noFill/>
            <a:miter lim="800000"/>
            <a:headEnd/>
            <a:tailEnd/>
          </a:ln>
        </p:spPr>
      </p:pic>
      <p:pic>
        <p:nvPicPr>
          <p:cNvPr id="15364" name="Picture 4" descr="QR-code-hcasc-com-getinthegame.png"/>
          <p:cNvPicPr>
            <a:picLocks noChangeAspect="1"/>
          </p:cNvPicPr>
          <p:nvPr/>
        </p:nvPicPr>
        <p:blipFill>
          <a:blip r:embed="rId3"/>
          <a:srcRect/>
          <a:stretch>
            <a:fillRect/>
          </a:stretch>
        </p:blipFill>
        <p:spPr bwMode="auto">
          <a:xfrm>
            <a:off x="209550" y="8610600"/>
            <a:ext cx="1295400" cy="1295400"/>
          </a:xfrm>
          <a:prstGeom prst="rect">
            <a:avLst/>
          </a:prstGeom>
          <a:noFill/>
          <a:ln w="9525">
            <a:noFill/>
            <a:miter lim="800000"/>
            <a:headEnd/>
            <a:tailEnd/>
          </a:ln>
        </p:spPr>
      </p:pic>
      <p:pic>
        <p:nvPicPr>
          <p:cNvPr id="15365" name="Picture 5" descr="HCASC_logo"/>
          <p:cNvPicPr>
            <a:picLocks noChangeAspect="1" noChangeArrowheads="1"/>
          </p:cNvPicPr>
          <p:nvPr/>
        </p:nvPicPr>
        <p:blipFill>
          <a:blip r:embed="rId4"/>
          <a:srcRect/>
          <a:stretch>
            <a:fillRect/>
          </a:stretch>
        </p:blipFill>
        <p:spPr bwMode="auto">
          <a:xfrm>
            <a:off x="5562600" y="8861425"/>
            <a:ext cx="1987550" cy="949325"/>
          </a:xfrm>
          <a:prstGeom prst="rect">
            <a:avLst/>
          </a:prstGeom>
          <a:noFill/>
          <a:ln w="9525">
            <a:noFill/>
            <a:miter lim="800000"/>
            <a:headEnd/>
            <a:tailEnd/>
          </a:ln>
        </p:spPr>
      </p:pic>
      <p:sp>
        <p:nvSpPr>
          <p:cNvPr id="15366" name="TextBox 6"/>
          <p:cNvSpPr txBox="1">
            <a:spLocks noChangeArrowheads="1"/>
          </p:cNvSpPr>
          <p:nvPr/>
        </p:nvSpPr>
        <p:spPr bwMode="auto">
          <a:xfrm>
            <a:off x="1581150" y="87058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52400" y="3352800"/>
            <a:ext cx="7543800" cy="5140325"/>
          </a:xfrm>
          <a:prstGeom prst="rect">
            <a:avLst/>
          </a:prstGeom>
          <a:noFill/>
          <a:ln w="9525">
            <a:noFill/>
            <a:miter lim="800000"/>
            <a:headEnd/>
            <a:tailEnd/>
          </a:ln>
        </p:spPr>
        <p:txBody>
          <a:bodyPr>
            <a:prstTxWarp prst="textNoShape">
              <a:avLst/>
            </a:prstTxWarp>
            <a:spAutoFit/>
          </a:bodyPr>
          <a:lstStyle/>
          <a:p>
            <a:pPr algn="just"/>
            <a:r>
              <a:rPr lang="en-US"/>
              <a:t>If you thought you knew the Honda Campus All-Star Challenge, THINK AGAIN. The HBCU National Quiz Championship is back with a new format, new questions and more FUN! Do you have what it takes to challenge your mind and your reflexes? Get in the game and find out!</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POWER SEARCH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16387" name="Picture 6" descr="thinkyoucanthink.png"/>
          <p:cNvPicPr>
            <a:picLocks noChangeAspect="1"/>
          </p:cNvPicPr>
          <p:nvPr/>
        </p:nvPicPr>
        <p:blipFill>
          <a:blip r:embed="rId2"/>
          <a:srcRect/>
          <a:stretch>
            <a:fillRect/>
          </a:stretch>
        </p:blipFill>
        <p:spPr bwMode="auto">
          <a:xfrm>
            <a:off x="666750" y="304800"/>
            <a:ext cx="6438900" cy="3124200"/>
          </a:xfrm>
          <a:prstGeom prst="rect">
            <a:avLst/>
          </a:prstGeom>
          <a:noFill/>
          <a:ln w="9525">
            <a:noFill/>
            <a:miter lim="800000"/>
            <a:headEnd/>
            <a:tailEnd/>
          </a:ln>
        </p:spPr>
      </p:pic>
      <p:pic>
        <p:nvPicPr>
          <p:cNvPr id="16388" name="Picture 4" descr="QR-code-hcasc-com-getinthegame.png"/>
          <p:cNvPicPr>
            <a:picLocks noChangeAspect="1"/>
          </p:cNvPicPr>
          <p:nvPr/>
        </p:nvPicPr>
        <p:blipFill>
          <a:blip r:embed="rId3"/>
          <a:srcRect/>
          <a:stretch>
            <a:fillRect/>
          </a:stretch>
        </p:blipFill>
        <p:spPr bwMode="auto">
          <a:xfrm>
            <a:off x="209550" y="8610600"/>
            <a:ext cx="1295400" cy="1295400"/>
          </a:xfrm>
          <a:prstGeom prst="rect">
            <a:avLst/>
          </a:prstGeom>
          <a:noFill/>
          <a:ln w="9525">
            <a:noFill/>
            <a:miter lim="800000"/>
            <a:headEnd/>
            <a:tailEnd/>
          </a:ln>
        </p:spPr>
      </p:pic>
      <p:pic>
        <p:nvPicPr>
          <p:cNvPr id="16389" name="Picture 5" descr="HCASC_logo"/>
          <p:cNvPicPr>
            <a:picLocks noChangeAspect="1" noChangeArrowheads="1"/>
          </p:cNvPicPr>
          <p:nvPr/>
        </p:nvPicPr>
        <p:blipFill>
          <a:blip r:embed="rId4"/>
          <a:srcRect/>
          <a:stretch>
            <a:fillRect/>
          </a:stretch>
        </p:blipFill>
        <p:spPr bwMode="auto">
          <a:xfrm>
            <a:off x="5562600" y="8861425"/>
            <a:ext cx="1987550" cy="949325"/>
          </a:xfrm>
          <a:prstGeom prst="rect">
            <a:avLst/>
          </a:prstGeom>
          <a:noFill/>
          <a:ln w="9525">
            <a:noFill/>
            <a:miter lim="800000"/>
            <a:headEnd/>
            <a:tailEnd/>
          </a:ln>
        </p:spPr>
      </p:pic>
      <p:sp>
        <p:nvSpPr>
          <p:cNvPr id="16390" name="TextBox 6"/>
          <p:cNvSpPr txBox="1">
            <a:spLocks noChangeArrowheads="1"/>
          </p:cNvSpPr>
          <p:nvPr/>
        </p:nvSpPr>
        <p:spPr bwMode="auto">
          <a:xfrm>
            <a:off x="1581150" y="87058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52400" y="3352800"/>
            <a:ext cx="7543800" cy="5140325"/>
          </a:xfrm>
          <a:prstGeom prst="rect">
            <a:avLst/>
          </a:prstGeom>
          <a:noFill/>
          <a:ln w="9525">
            <a:noFill/>
            <a:miter lim="800000"/>
            <a:headEnd/>
            <a:tailEnd/>
          </a:ln>
        </p:spPr>
        <p:txBody>
          <a:bodyPr>
            <a:prstTxWarp prst="textNoShape">
              <a:avLst/>
            </a:prstTxWarp>
            <a:spAutoFit/>
          </a:bodyPr>
          <a:lstStyle/>
          <a:p>
            <a:pPr algn="just"/>
            <a:r>
              <a:rPr lang="en-US"/>
              <a:t>If you thought you knew the Honda Campus All-Star Challenge, THINK AGAIN. The HBCU National Quiz Championship is back with a new format, new questions and more FUN! Do you have what it takes to challenge your mind and your reflexes? Get in the game and find out!</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POWER SEARCH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17411" name="Picture 6" descr="thinkyoucanthink.png"/>
          <p:cNvPicPr>
            <a:picLocks noChangeAspect="1"/>
          </p:cNvPicPr>
          <p:nvPr/>
        </p:nvPicPr>
        <p:blipFill>
          <a:blip r:embed="rId2"/>
          <a:srcRect/>
          <a:stretch>
            <a:fillRect/>
          </a:stretch>
        </p:blipFill>
        <p:spPr bwMode="auto">
          <a:xfrm>
            <a:off x="228600" y="304800"/>
            <a:ext cx="7315200" cy="2927350"/>
          </a:xfrm>
          <a:prstGeom prst="rect">
            <a:avLst/>
          </a:prstGeom>
          <a:noFill/>
          <a:ln w="9525">
            <a:noFill/>
            <a:miter lim="800000"/>
            <a:headEnd/>
            <a:tailEnd/>
          </a:ln>
        </p:spPr>
      </p:pic>
      <p:pic>
        <p:nvPicPr>
          <p:cNvPr id="17412" name="Picture 4" descr="QR-code-hcasc-com-getinthegame.png"/>
          <p:cNvPicPr>
            <a:picLocks noChangeAspect="1"/>
          </p:cNvPicPr>
          <p:nvPr/>
        </p:nvPicPr>
        <p:blipFill>
          <a:blip r:embed="rId3"/>
          <a:srcRect/>
          <a:stretch>
            <a:fillRect/>
          </a:stretch>
        </p:blipFill>
        <p:spPr bwMode="auto">
          <a:xfrm>
            <a:off x="209550" y="8610600"/>
            <a:ext cx="1295400" cy="1295400"/>
          </a:xfrm>
          <a:prstGeom prst="rect">
            <a:avLst/>
          </a:prstGeom>
          <a:noFill/>
          <a:ln w="9525">
            <a:noFill/>
            <a:miter lim="800000"/>
            <a:headEnd/>
            <a:tailEnd/>
          </a:ln>
        </p:spPr>
      </p:pic>
      <p:pic>
        <p:nvPicPr>
          <p:cNvPr id="17413" name="Picture 5" descr="HCASC_logo"/>
          <p:cNvPicPr>
            <a:picLocks noChangeAspect="1" noChangeArrowheads="1"/>
          </p:cNvPicPr>
          <p:nvPr/>
        </p:nvPicPr>
        <p:blipFill>
          <a:blip r:embed="rId4"/>
          <a:srcRect/>
          <a:stretch>
            <a:fillRect/>
          </a:stretch>
        </p:blipFill>
        <p:spPr bwMode="auto">
          <a:xfrm>
            <a:off x="5562600" y="8861425"/>
            <a:ext cx="1987550" cy="949325"/>
          </a:xfrm>
          <a:prstGeom prst="rect">
            <a:avLst/>
          </a:prstGeom>
          <a:noFill/>
          <a:ln w="9525">
            <a:noFill/>
            <a:miter lim="800000"/>
            <a:headEnd/>
            <a:tailEnd/>
          </a:ln>
        </p:spPr>
      </p:pic>
      <p:sp>
        <p:nvSpPr>
          <p:cNvPr id="17414" name="TextBox 6"/>
          <p:cNvSpPr txBox="1">
            <a:spLocks noChangeArrowheads="1"/>
          </p:cNvSpPr>
          <p:nvPr/>
        </p:nvSpPr>
        <p:spPr bwMode="auto">
          <a:xfrm>
            <a:off x="1581150" y="87058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76200" y="3276600"/>
            <a:ext cx="7543800" cy="5140325"/>
          </a:xfrm>
          <a:prstGeom prst="rect">
            <a:avLst/>
          </a:prstGeom>
          <a:noFill/>
          <a:ln w="9525">
            <a:noFill/>
            <a:miter lim="800000"/>
            <a:headEnd/>
            <a:tailEnd/>
          </a:ln>
        </p:spPr>
        <p:txBody>
          <a:bodyPr>
            <a:prstTxWarp prst="textNoShape">
              <a:avLst/>
            </a:prstTxWarp>
            <a:spAutoFit/>
          </a:bodyPr>
          <a:lstStyle/>
          <a:p>
            <a:pPr algn="just"/>
            <a:r>
              <a:rPr lang="en-US"/>
              <a:t>The HBCU National Quiz Championship has a brand new look! Now THREE is the magic number. You + two friends can earn $50,000 for your alma mater! Do you have what it takes to master a fun game that challenges your mind and your reflexes? Get in the game and find out!</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POWER SEARCH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18435" name="Picture 6" descr="thinkyoucanthink.png"/>
          <p:cNvPicPr>
            <a:picLocks noChangeAspect="1"/>
          </p:cNvPicPr>
          <p:nvPr/>
        </p:nvPicPr>
        <p:blipFill>
          <a:blip r:embed="rId2"/>
          <a:srcRect/>
          <a:stretch>
            <a:fillRect/>
          </a:stretch>
        </p:blipFill>
        <p:spPr bwMode="auto">
          <a:xfrm>
            <a:off x="228600" y="228600"/>
            <a:ext cx="7315200" cy="2927350"/>
          </a:xfrm>
          <a:prstGeom prst="rect">
            <a:avLst/>
          </a:prstGeom>
          <a:noFill/>
          <a:ln w="9525">
            <a:noFill/>
            <a:miter lim="800000"/>
            <a:headEnd/>
            <a:tailEnd/>
          </a:ln>
        </p:spPr>
      </p:pic>
      <p:pic>
        <p:nvPicPr>
          <p:cNvPr id="18436" name="Picture 4" descr="QR-code-hcasc-com-getinthegame.png"/>
          <p:cNvPicPr>
            <a:picLocks noChangeAspect="1"/>
          </p:cNvPicPr>
          <p:nvPr/>
        </p:nvPicPr>
        <p:blipFill>
          <a:blip r:embed="rId3"/>
          <a:srcRect/>
          <a:stretch>
            <a:fillRect/>
          </a:stretch>
        </p:blipFill>
        <p:spPr bwMode="auto">
          <a:xfrm>
            <a:off x="209550" y="8610600"/>
            <a:ext cx="1295400" cy="1295400"/>
          </a:xfrm>
          <a:prstGeom prst="rect">
            <a:avLst/>
          </a:prstGeom>
          <a:noFill/>
          <a:ln w="9525">
            <a:noFill/>
            <a:miter lim="800000"/>
            <a:headEnd/>
            <a:tailEnd/>
          </a:ln>
        </p:spPr>
      </p:pic>
      <p:pic>
        <p:nvPicPr>
          <p:cNvPr id="18437" name="Picture 5" descr="HCASC_logo"/>
          <p:cNvPicPr>
            <a:picLocks noChangeAspect="1" noChangeArrowheads="1"/>
          </p:cNvPicPr>
          <p:nvPr/>
        </p:nvPicPr>
        <p:blipFill>
          <a:blip r:embed="rId4"/>
          <a:srcRect/>
          <a:stretch>
            <a:fillRect/>
          </a:stretch>
        </p:blipFill>
        <p:spPr bwMode="auto">
          <a:xfrm>
            <a:off x="5562600" y="8861425"/>
            <a:ext cx="1987550" cy="949325"/>
          </a:xfrm>
          <a:prstGeom prst="rect">
            <a:avLst/>
          </a:prstGeom>
          <a:noFill/>
          <a:ln w="9525">
            <a:noFill/>
            <a:miter lim="800000"/>
            <a:headEnd/>
            <a:tailEnd/>
          </a:ln>
        </p:spPr>
      </p:pic>
      <p:sp>
        <p:nvSpPr>
          <p:cNvPr id="18438" name="TextBox 6"/>
          <p:cNvSpPr txBox="1">
            <a:spLocks noChangeArrowheads="1"/>
          </p:cNvSpPr>
          <p:nvPr/>
        </p:nvSpPr>
        <p:spPr bwMode="auto">
          <a:xfrm>
            <a:off x="1581150" y="87058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28600" y="3200400"/>
            <a:ext cx="7315200" cy="5140325"/>
          </a:xfrm>
          <a:prstGeom prst="rect">
            <a:avLst/>
          </a:prstGeom>
          <a:noFill/>
          <a:ln w="9525">
            <a:noFill/>
            <a:miter lim="800000"/>
            <a:headEnd/>
            <a:tailEnd/>
          </a:ln>
        </p:spPr>
        <p:txBody>
          <a:bodyPr>
            <a:prstTxWarp prst="textNoShape">
              <a:avLst/>
            </a:prstTxWarp>
            <a:spAutoFit/>
          </a:bodyPr>
          <a:lstStyle/>
          <a:p>
            <a:pPr algn="just"/>
            <a:r>
              <a:rPr lang="en-US"/>
              <a:t>There’s a whole new way to be a part of the Honda Campus All-Star Challenge experience. Charge up your brain cells for the POWER SEARCH! Be a part of the HBCU National Quiz Championship to see if you have what it takes to help your school win $50,000!</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POWER SEARCH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19459" name="Picture 6" descr="thinkyoucanthink.png"/>
          <p:cNvPicPr>
            <a:picLocks noChangeAspect="1"/>
          </p:cNvPicPr>
          <p:nvPr/>
        </p:nvPicPr>
        <p:blipFill>
          <a:blip r:embed="rId2"/>
          <a:srcRect/>
          <a:stretch>
            <a:fillRect/>
          </a:stretch>
        </p:blipFill>
        <p:spPr bwMode="auto">
          <a:xfrm>
            <a:off x="228600" y="228600"/>
            <a:ext cx="7315200" cy="2927350"/>
          </a:xfrm>
          <a:prstGeom prst="rect">
            <a:avLst/>
          </a:prstGeom>
          <a:noFill/>
          <a:ln w="9525">
            <a:noFill/>
            <a:miter lim="800000"/>
            <a:headEnd/>
            <a:tailEnd/>
          </a:ln>
        </p:spPr>
      </p:pic>
      <p:pic>
        <p:nvPicPr>
          <p:cNvPr id="19460" name="Picture 4" descr="QR-code-hcasc-com-getinthegame.png"/>
          <p:cNvPicPr>
            <a:picLocks noChangeAspect="1"/>
          </p:cNvPicPr>
          <p:nvPr/>
        </p:nvPicPr>
        <p:blipFill>
          <a:blip r:embed="rId3"/>
          <a:srcRect/>
          <a:stretch>
            <a:fillRect/>
          </a:stretch>
        </p:blipFill>
        <p:spPr bwMode="auto">
          <a:xfrm>
            <a:off x="209550" y="8534400"/>
            <a:ext cx="1295400" cy="1295400"/>
          </a:xfrm>
          <a:prstGeom prst="rect">
            <a:avLst/>
          </a:prstGeom>
          <a:noFill/>
          <a:ln w="9525">
            <a:noFill/>
            <a:miter lim="800000"/>
            <a:headEnd/>
            <a:tailEnd/>
          </a:ln>
        </p:spPr>
      </p:pic>
      <p:pic>
        <p:nvPicPr>
          <p:cNvPr id="19461" name="Picture 5" descr="HCASC_logo"/>
          <p:cNvPicPr>
            <a:picLocks noChangeAspect="1" noChangeArrowheads="1"/>
          </p:cNvPicPr>
          <p:nvPr/>
        </p:nvPicPr>
        <p:blipFill>
          <a:blip r:embed="rId4"/>
          <a:srcRect/>
          <a:stretch>
            <a:fillRect/>
          </a:stretch>
        </p:blipFill>
        <p:spPr bwMode="auto">
          <a:xfrm>
            <a:off x="5562600" y="8785225"/>
            <a:ext cx="1987550" cy="949325"/>
          </a:xfrm>
          <a:prstGeom prst="rect">
            <a:avLst/>
          </a:prstGeom>
          <a:noFill/>
          <a:ln w="9525">
            <a:noFill/>
            <a:miter lim="800000"/>
            <a:headEnd/>
            <a:tailEnd/>
          </a:ln>
        </p:spPr>
      </p:pic>
      <p:sp>
        <p:nvSpPr>
          <p:cNvPr id="19462" name="TextBox 6"/>
          <p:cNvSpPr txBox="1">
            <a:spLocks noChangeArrowheads="1"/>
          </p:cNvSpPr>
          <p:nvPr/>
        </p:nvSpPr>
        <p:spPr bwMode="auto">
          <a:xfrm>
            <a:off x="158115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52400" y="3505200"/>
            <a:ext cx="7543800" cy="5140325"/>
          </a:xfrm>
          <a:prstGeom prst="rect">
            <a:avLst/>
          </a:prstGeom>
          <a:noFill/>
          <a:ln w="9525">
            <a:noFill/>
            <a:miter lim="800000"/>
            <a:headEnd/>
            <a:tailEnd/>
          </a:ln>
        </p:spPr>
        <p:txBody>
          <a:bodyPr>
            <a:prstTxWarp prst="textNoShape">
              <a:avLst/>
            </a:prstTxWarp>
            <a:spAutoFit/>
          </a:bodyPr>
          <a:lstStyle/>
          <a:p>
            <a:pPr algn="just"/>
            <a:r>
              <a:rPr lang="en-US"/>
              <a:t>Think you have what it takes to rise to the top in a challenging competition?  Think you can flex your mental muscles while making new friends? Think you can make the cut at your campus tournament?  Find out and you might help your school win $50,000.</a:t>
            </a:r>
          </a:p>
          <a:p>
            <a:pPr algn="just"/>
            <a:endParaRPr lang="en-US"/>
          </a:p>
          <a:p>
            <a:pPr algn="ctr"/>
            <a:r>
              <a:rPr lang="en-US" sz="2400" b="1">
                <a:latin typeface="Trebuchet MS" charset="0"/>
              </a:rPr>
              <a:t>DATE:	</a:t>
            </a:r>
          </a:p>
          <a:p>
            <a:pPr algn="ctr"/>
            <a:r>
              <a:rPr lang="en-US" sz="2800" b="1">
                <a:latin typeface="Trebuchet MS" charset="0"/>
              </a:rPr>
              <a:t>TYPE DAY, DATE AND YEAR HERE</a:t>
            </a:r>
          </a:p>
          <a:p>
            <a:pPr algn="ctr"/>
            <a:endParaRPr lang="en-US" sz="1000" b="1">
              <a:latin typeface="Trebuchet MS" charset="0"/>
            </a:endParaRPr>
          </a:p>
          <a:p>
            <a:pPr algn="ctr"/>
            <a:r>
              <a:rPr lang="en-US" sz="2400" b="1">
                <a:latin typeface="Trebuchet MS" charset="0"/>
              </a:rPr>
              <a:t>TIME:	</a:t>
            </a:r>
          </a:p>
          <a:p>
            <a:pPr algn="ctr"/>
            <a:r>
              <a:rPr lang="en-US" sz="2800" b="1">
                <a:latin typeface="Trebuchet MS" charset="0"/>
              </a:rPr>
              <a:t>TYPE TIME HERE</a:t>
            </a:r>
          </a:p>
          <a:p>
            <a:pPr algn="ctr"/>
            <a:endParaRPr lang="en-US" sz="1000" b="1">
              <a:latin typeface="Trebuchet MS" charset="0"/>
            </a:endParaRPr>
          </a:p>
          <a:p>
            <a:pPr algn="ctr"/>
            <a:r>
              <a:rPr lang="en-US" sz="2400" b="1">
                <a:latin typeface="Trebuchet MS" charset="0"/>
              </a:rPr>
              <a:t>PLACE:</a:t>
            </a:r>
          </a:p>
          <a:p>
            <a:pPr algn="ctr"/>
            <a:r>
              <a:rPr lang="en-US" sz="2800" b="1">
                <a:latin typeface="Trebuchet MS" charset="0"/>
              </a:rPr>
              <a:t>TYPE TOURNAMENT LOCATION HERE</a:t>
            </a:r>
          </a:p>
          <a:p>
            <a:pPr algn="ctr"/>
            <a:endParaRPr lang="en-US" sz="1000" b="1">
              <a:latin typeface="Trebuchet MS" charset="0"/>
            </a:endParaRPr>
          </a:p>
          <a:p>
            <a:pPr algn="ctr"/>
            <a:r>
              <a:rPr lang="en-US" sz="2400" b="1">
                <a:latin typeface="Trebuchet MS" charset="0"/>
              </a:rPr>
              <a:t>MORE INFO:</a:t>
            </a:r>
          </a:p>
          <a:p>
            <a:pPr algn="ctr"/>
            <a:r>
              <a:rPr lang="en-US" sz="2800" b="1">
                <a:latin typeface="Trebuchet MS" charset="0"/>
              </a:rPr>
              <a:t>TYPE CONTACT PERSON HERE</a:t>
            </a:r>
            <a:endParaRPr lang="en-US" sz="1600" b="1">
              <a:latin typeface="Trebuchet MS" charset="0"/>
            </a:endParaRPr>
          </a:p>
        </p:txBody>
      </p:sp>
      <p:pic>
        <p:nvPicPr>
          <p:cNvPr id="20483" name="Picture 6" descr="thinkyoucanthink.png"/>
          <p:cNvPicPr>
            <a:picLocks noChangeAspect="1"/>
          </p:cNvPicPr>
          <p:nvPr/>
        </p:nvPicPr>
        <p:blipFill>
          <a:blip r:embed="rId2"/>
          <a:srcRect/>
          <a:stretch>
            <a:fillRect/>
          </a:stretch>
        </p:blipFill>
        <p:spPr bwMode="auto">
          <a:xfrm>
            <a:off x="0" y="0"/>
            <a:ext cx="7772400" cy="3697288"/>
          </a:xfrm>
          <a:prstGeom prst="rect">
            <a:avLst/>
          </a:prstGeom>
          <a:noFill/>
          <a:ln w="9525">
            <a:noFill/>
            <a:miter lim="800000"/>
            <a:headEnd/>
            <a:tailEnd/>
          </a:ln>
        </p:spPr>
      </p:pic>
      <p:pic>
        <p:nvPicPr>
          <p:cNvPr id="20484" name="Picture 4" descr="QR-code-hcasc-com-getinthegame.png"/>
          <p:cNvPicPr>
            <a:picLocks noChangeAspect="1"/>
          </p:cNvPicPr>
          <p:nvPr/>
        </p:nvPicPr>
        <p:blipFill>
          <a:blip r:embed="rId3"/>
          <a:srcRect/>
          <a:stretch>
            <a:fillRect/>
          </a:stretch>
        </p:blipFill>
        <p:spPr bwMode="auto">
          <a:xfrm>
            <a:off x="209550" y="8534400"/>
            <a:ext cx="1295400" cy="1295400"/>
          </a:xfrm>
          <a:prstGeom prst="rect">
            <a:avLst/>
          </a:prstGeom>
          <a:noFill/>
          <a:ln w="9525">
            <a:noFill/>
            <a:miter lim="800000"/>
            <a:headEnd/>
            <a:tailEnd/>
          </a:ln>
        </p:spPr>
      </p:pic>
      <p:pic>
        <p:nvPicPr>
          <p:cNvPr id="20485" name="Picture 5" descr="HCASC_logo"/>
          <p:cNvPicPr>
            <a:picLocks noChangeAspect="1" noChangeArrowheads="1"/>
          </p:cNvPicPr>
          <p:nvPr/>
        </p:nvPicPr>
        <p:blipFill>
          <a:blip r:embed="rId4"/>
          <a:srcRect/>
          <a:stretch>
            <a:fillRect/>
          </a:stretch>
        </p:blipFill>
        <p:spPr bwMode="auto">
          <a:xfrm>
            <a:off x="5562600" y="8785225"/>
            <a:ext cx="1987550" cy="949325"/>
          </a:xfrm>
          <a:prstGeom prst="rect">
            <a:avLst/>
          </a:prstGeom>
          <a:noFill/>
          <a:ln w="9525">
            <a:noFill/>
            <a:miter lim="800000"/>
            <a:headEnd/>
            <a:tailEnd/>
          </a:ln>
        </p:spPr>
      </p:pic>
      <p:sp>
        <p:nvSpPr>
          <p:cNvPr id="20486" name="TextBox 6"/>
          <p:cNvSpPr txBox="1">
            <a:spLocks noChangeArrowheads="1"/>
          </p:cNvSpPr>
          <p:nvPr/>
        </p:nvSpPr>
        <p:spPr bwMode="auto">
          <a:xfrm>
            <a:off x="1581150" y="8629650"/>
            <a:ext cx="1390650" cy="1200150"/>
          </a:xfrm>
          <a:prstGeom prst="rect">
            <a:avLst/>
          </a:prstGeom>
          <a:noFill/>
          <a:ln w="9525">
            <a:noFill/>
            <a:miter lim="800000"/>
            <a:headEnd/>
            <a:tailEnd/>
          </a:ln>
        </p:spPr>
        <p:txBody>
          <a:bodyPr wrap="none">
            <a:prstTxWarp prst="textNoShape">
              <a:avLst/>
            </a:prstTxWarp>
            <a:spAutoFit/>
          </a:bodyPr>
          <a:lstStyle/>
          <a:p>
            <a:pPr algn="ctr"/>
            <a:r>
              <a:rPr lang="en-US"/>
              <a:t>Scan this</a:t>
            </a:r>
          </a:p>
          <a:p>
            <a:pPr algn="ctr"/>
            <a:r>
              <a:rPr lang="en-US"/>
              <a:t>Code to</a:t>
            </a:r>
          </a:p>
          <a:p>
            <a:pPr algn="ctr"/>
            <a:r>
              <a:rPr lang="en-US"/>
              <a:t>GET IN</a:t>
            </a:r>
          </a:p>
          <a:p>
            <a:pPr algn="ctr"/>
            <a:r>
              <a:rPr lang="en-US"/>
              <a:t>THE GAME</a:t>
            </a:r>
          </a:p>
        </p:txBody>
      </p:sp>
    </p:spTree>
  </p:cSld>
  <p:clrMapOvr>
    <a:masterClrMapping/>
  </p:clrMapOvr>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7888</TotalTime>
  <Words>1588</Words>
  <Application>Microsoft PowerPoint</Application>
  <PresentationFormat>Custom</PresentationFormat>
  <Paragraphs>315</Paragraphs>
  <Slides>18</Slides>
  <Notes>0</Notes>
  <HiddenSlides>0</HiddenSlides>
  <MMClips>0</MMClips>
  <ScaleCrop>false</ScaleCrop>
  <HeadingPairs>
    <vt:vector size="6" baseType="variant">
      <vt:variant>
        <vt:lpstr>Fonts Used</vt:lpstr>
      </vt:variant>
      <vt:variant>
        <vt:i4>9</vt:i4>
      </vt:variant>
      <vt:variant>
        <vt:lpstr>Design Template</vt:lpstr>
      </vt:variant>
      <vt:variant>
        <vt:i4>1</vt:i4>
      </vt:variant>
      <vt:variant>
        <vt:lpstr>Slide Titles</vt:lpstr>
      </vt:variant>
      <vt:variant>
        <vt:i4>18</vt:i4>
      </vt:variant>
    </vt:vector>
  </HeadingPairs>
  <TitlesOfParts>
    <vt:vector size="28" baseType="lpstr">
      <vt:lpstr>Arial</vt:lpstr>
      <vt:lpstr>ＭＳ Ｐゴシック</vt:lpstr>
      <vt:lpstr>Calibri</vt:lpstr>
      <vt:lpstr>Impact</vt:lpstr>
      <vt:lpstr>Trebuchet MS</vt:lpstr>
      <vt:lpstr>Zurich BT</vt:lpstr>
      <vt:lpstr>Verdana</vt:lpstr>
      <vt:lpstr>Comic Sans MS</vt:lpstr>
      <vt:lpstr>Zurich BlkEx BT</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College Bowl Company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Tom</dc:creator>
  <cp:lastModifiedBy>LA Mac</cp:lastModifiedBy>
  <cp:revision>382</cp:revision>
  <dcterms:created xsi:type="dcterms:W3CDTF">2012-09-17T17:05:45Z</dcterms:created>
  <dcterms:modified xsi:type="dcterms:W3CDTF">2012-09-17T17:33:49Z</dcterms:modified>
</cp:coreProperties>
</file>